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31" r:id="rId3"/>
    <p:sldMasterId id="2147483749" r:id="rId4"/>
    <p:sldMasterId id="2147483761" r:id="rId5"/>
    <p:sldMasterId id="2147483773" r:id="rId6"/>
    <p:sldMasterId id="2147483800" r:id="rId7"/>
    <p:sldMasterId id="2147483813" r:id="rId8"/>
  </p:sldMasterIdLst>
  <p:notesMasterIdLst>
    <p:notesMasterId r:id="rId20"/>
  </p:notesMasterIdLst>
  <p:sldIdLst>
    <p:sldId id="256" r:id="rId9"/>
    <p:sldId id="258" r:id="rId10"/>
    <p:sldId id="373" r:id="rId11"/>
    <p:sldId id="265" r:id="rId12"/>
    <p:sldId id="284" r:id="rId13"/>
    <p:sldId id="3397" r:id="rId14"/>
    <p:sldId id="2007577069" r:id="rId15"/>
    <p:sldId id="2007577068" r:id="rId16"/>
    <p:sldId id="271" r:id="rId17"/>
    <p:sldId id="278" r:id="rId18"/>
    <p:sldId id="51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3" d="100"/>
          <a:sy n="73" d="100"/>
        </p:scale>
        <p:origin x="50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5</a:t>
            </a:fld>
            <a:endParaRPr lang="zh-CN" altLang="en-US"/>
          </a:p>
        </p:txBody>
      </p:sp>
    </p:spTree>
    <p:extLst>
      <p:ext uri="{BB962C8B-B14F-4D97-AF65-F5344CB8AC3E}">
        <p14:creationId xmlns:p14="http://schemas.microsoft.com/office/powerpoint/2010/main" val="2053683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3/6/2023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3/6/2023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3/6/2023</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3/6/2023</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008216"/>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2023/3/6</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82967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2023/3/6</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56838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2023/3/6</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56752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2023/3/6</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02626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2023/3/6</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99283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2023/3/6</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57361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2023/3/6</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33362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2023/3/6</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01728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2023/3/6</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62010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2023/3/6</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7214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2023/3/6</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23282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62909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01012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4013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7444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2023/3/6</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090622764"/>
      </p:ext>
    </p:extLst>
  </p:cSld>
  <p:clrMapOvr>
    <a:masterClrMapping/>
  </p:clrMapOvr>
  <p:transition spd="med" advClick="0" advTm="0">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3/6/2023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63679"/>
      </p:ext>
    </p:extLst>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
      <p:transition spd="slow" advClick="0" advTm="2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67801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9651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36404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06561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11" name="矩形 10"/>
          <p:cNvSpPr/>
          <p:nvPr userDrawn="1"/>
        </p:nvSpPr>
        <p:spPr>
          <a:xfrm>
            <a:off x="8325228" y="5598368"/>
            <a:ext cx="775136" cy="2308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精美</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课件：</a:t>
            </a:r>
            <a:r>
              <a:rPr kumimoji="0" lang="en-US" altLang="zh-CN" sz="100" b="0" i="0" u="none" strike="noStrike" kern="0" cap="none" spc="0" normalizeH="0" baseline="0" noProof="0" dirty="0">
                <a:ln>
                  <a:noFill/>
                </a:ln>
                <a:solidFill>
                  <a:prstClr val="white"/>
                </a:solidFill>
                <a:effectLst/>
                <a:uLnTx/>
                <a:uFillTx/>
              </a:rPr>
              <a:t>www.1ppt.com/kejian/             </a:t>
            </a: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工作总结</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www.1ppt.com/xiazai/zongjie/ </a:t>
            </a:r>
            <a:r>
              <a:rPr kumimoji="0" lang="zh-CN" altLang="en-US" sz="100" b="0" i="0" u="none" strike="noStrike" kern="0" cap="none" spc="0" normalizeH="0" baseline="0" noProof="0" dirty="0">
                <a:ln>
                  <a:noFill/>
                </a:ln>
                <a:solidFill>
                  <a:prstClr val="white"/>
                </a:solidFill>
                <a:effectLst/>
                <a:uLnTx/>
                <a:uFillTx/>
              </a:rPr>
              <a:t>工作计划：</a:t>
            </a:r>
            <a:r>
              <a:rPr kumimoji="0" lang="en-US" altLang="zh-CN" sz="100" b="0" i="0" u="none" strike="noStrike" kern="0" cap="none" spc="0" normalizeH="0" baseline="0" noProof="0" dirty="0">
                <a:ln>
                  <a:noFill/>
                </a:ln>
                <a:solidFill>
                  <a:prstClr val="white"/>
                </a:solidFill>
                <a:effectLst/>
                <a:uLnTx/>
                <a:uFillTx/>
              </a:rPr>
              <a:t>www.1ppt.com/xiazai/jihua/</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商务</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www.1ppt.com/moban/shangwu/  </a:t>
            </a:r>
            <a:r>
              <a:rPr kumimoji="0" lang="zh-CN" altLang="en-US" sz="100" b="0" i="0" u="none" strike="noStrike" kern="0" cap="none" spc="0" normalizeH="0" baseline="0" noProof="0" dirty="0">
                <a:ln>
                  <a:noFill/>
                </a:ln>
                <a:solidFill>
                  <a:prstClr val="white"/>
                </a:solidFill>
                <a:effectLst/>
                <a:uLnTx/>
                <a:uFillTx/>
              </a:rPr>
              <a:t>个人简历</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www.1ppt.com/xiazai/jianli/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毕业答辩</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www.1ppt.com/xiazai/dabian/  </a:t>
            </a:r>
            <a:r>
              <a:rPr kumimoji="0" lang="zh-CN" altLang="en-US" sz="100" b="0" i="0" u="none" strike="noStrike" kern="0" cap="none" spc="0" normalizeH="0" baseline="0" noProof="0" dirty="0">
                <a:ln>
                  <a:noFill/>
                </a:ln>
                <a:solidFill>
                  <a:prstClr val="white"/>
                </a:solidFill>
                <a:effectLst/>
                <a:uLnTx/>
                <a:uFillTx/>
              </a:rPr>
              <a:t>工作汇报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www.1ppt.com/xiazai/huibao/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p>
        </p:txBody>
      </p:sp>
    </p:spTree>
    <p:extLst>
      <p:ext uri="{BB962C8B-B14F-4D97-AF65-F5344CB8AC3E}">
        <p14:creationId xmlns:p14="http://schemas.microsoft.com/office/powerpoint/2010/main" val="646965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47830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84567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104050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152313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3/6/2023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11918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373426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2023/3/6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2023/3/6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2023/3/6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2023/3/6</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3587220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2023/3/6</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08043290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2053932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3/6/2023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34465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3/6/2023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6190000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3/6/2023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6678164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954410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1662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3/6/2023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799624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6650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2183683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3/6/2023</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663959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3/6/2023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40071193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3/6/2023</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8698618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6750859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solidFill>
                <a:srgbClr val="213054"/>
              </a:solidFill>
            </a:endParaRPr>
          </a:p>
        </p:txBody>
      </p:sp>
    </p:spTree>
    <p:extLst>
      <p:ext uri="{BB962C8B-B14F-4D97-AF65-F5344CB8AC3E}">
        <p14:creationId xmlns:p14="http://schemas.microsoft.com/office/powerpoint/2010/main" val="36037950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spTree>
    <p:extLst>
      <p:ext uri="{BB962C8B-B14F-4D97-AF65-F5344CB8AC3E}">
        <p14:creationId xmlns:p14="http://schemas.microsoft.com/office/powerpoint/2010/main" val="3240590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3/6/2023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solidFill>
                <a:srgbClr val="213054"/>
              </a:solidFill>
            </a:endParaRPr>
          </a:p>
        </p:txBody>
      </p:sp>
    </p:spTree>
    <p:extLst>
      <p:ext uri="{BB962C8B-B14F-4D97-AF65-F5344CB8AC3E}">
        <p14:creationId xmlns:p14="http://schemas.microsoft.com/office/powerpoint/2010/main" val="7059911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965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41.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5.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5" Type="http://schemas.openxmlformats.org/officeDocument/2006/relationships/image" Target="../media/image42.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7.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5" Type="http://schemas.openxmlformats.org/officeDocument/2006/relationships/theme" Target="../theme/theme8.xml"/><Relationship Id="rId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3/6/2023</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 id="214748367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2023/3/6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2023/3/6</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330981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2023/3/6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769539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2023/3/6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2023/3/6</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223002758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80" r:id="rId3"/>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3/6/2023</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7773668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10416864" y="6601455"/>
            <a:ext cx="1648208" cy="256545"/>
          </a:xfrm>
          <a:prstGeom prst="rect">
            <a:avLst/>
          </a:prstGeom>
        </p:spPr>
        <p:txBody>
          <a:bodyPr wrap="none">
            <a:spAutoFit/>
          </a:bodyPr>
          <a:lstStyle/>
          <a:p>
            <a:r>
              <a:rPr lang="en-US" sz="1067" dirty="0">
                <a:solidFill>
                  <a:srgbClr val="000000"/>
                </a:solidFill>
              </a:rPr>
              <a:t>Design by: </a:t>
            </a:r>
            <a:r>
              <a:rPr lang="en-US" sz="1067" dirty="0" err="1">
                <a:solidFill>
                  <a:srgbClr val="000000"/>
                </a:solidFill>
              </a:rPr>
              <a:t>Hương</a:t>
            </a:r>
            <a:r>
              <a:rPr lang="en-US" sz="1067" dirty="0">
                <a:solidFill>
                  <a:srgbClr val="000000"/>
                </a:solidFill>
              </a:rPr>
              <a:t> </a:t>
            </a:r>
            <a:r>
              <a:rPr lang="en-US" sz="1067" dirty="0" err="1">
                <a:solidFill>
                  <a:srgbClr val="000000"/>
                </a:solidFill>
              </a:rPr>
              <a:t>Thảo</a:t>
            </a:r>
            <a:endParaRPr lang="x-none" sz="1067" dirty="0">
              <a:solidFill>
                <a:srgbClr val="000000"/>
              </a:solidFill>
            </a:endParaRPr>
          </a:p>
        </p:txBody>
      </p:sp>
    </p:spTree>
    <p:extLst>
      <p:ext uri="{BB962C8B-B14F-4D97-AF65-F5344CB8AC3E}">
        <p14:creationId xmlns:p14="http://schemas.microsoft.com/office/powerpoint/2010/main" val="1651291067"/>
      </p:ext>
    </p:extLst>
  </p:cSld>
  <p:clrMap bg1="lt1" tx1="dk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5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51.xml"/><Relationship Id="rId5" Type="http://schemas.openxmlformats.org/officeDocument/2006/relationships/image" Target="../media/image49.emf"/><Relationship Id="rId4" Type="http://schemas.openxmlformats.org/officeDocument/2006/relationships/image" Target="../media/image48.emf"/></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slideLayout" Target="../slideLayouts/slideLayout87.xml"/><Relationship Id="rId1" Type="http://schemas.openxmlformats.org/officeDocument/2006/relationships/tags" Target="../tags/tag5.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51.xml"/><Relationship Id="rId6" Type="http://schemas.microsoft.com/office/2007/relationships/hdphoto" Target="../media/hdphoto1.wdp"/><Relationship Id="rId5" Type="http://schemas.openxmlformats.org/officeDocument/2006/relationships/image" Target="../media/image51.png"/><Relationship Id="rId4" Type="http://schemas.openxmlformats.org/officeDocument/2006/relationships/image" Target="../media/image62.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5.xml"/><Relationship Id="rId1" Type="http://schemas.openxmlformats.org/officeDocument/2006/relationships/tags" Target="../tags/tag6.xml"/><Relationship Id="rId5" Type="http://schemas.openxmlformats.org/officeDocument/2006/relationships/image" Target="../media/image52.png"/><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a:extLst>
              <a:ext uri="{FF2B5EF4-FFF2-40B4-BE49-F238E27FC236}">
                <a16:creationId xmlns:a16="http://schemas.microsoft.com/office/drawing/2014/main" id="{35ED8763-40BF-4677-963A-483819E4BB81}"/>
              </a:ext>
            </a:extLst>
          </p:cNvPr>
          <p:cNvGrpSpPr/>
          <p:nvPr/>
        </p:nvGrpSpPr>
        <p:grpSpPr>
          <a:xfrm>
            <a:off x="4114788" y="150513"/>
            <a:ext cx="3962424" cy="675470"/>
            <a:chOff x="142892" y="4600886"/>
            <a:chExt cx="13240614" cy="2257114"/>
          </a:xfrm>
        </p:grpSpPr>
        <p:grpSp>
          <p:nvGrpSpPr>
            <p:cNvPr id="42" name="组合 41">
              <a:extLst>
                <a:ext uri="{FF2B5EF4-FFF2-40B4-BE49-F238E27FC236}">
                  <a16:creationId xmlns:a16="http://schemas.microsoft.com/office/drawing/2014/main" id="{AB5226A5-DA6E-4511-B43A-C14B737C706B}"/>
                </a:ext>
              </a:extLst>
            </p:cNvPr>
            <p:cNvGrpSpPr/>
            <p:nvPr/>
          </p:nvGrpSpPr>
          <p:grpSpPr>
            <a:xfrm>
              <a:off x="142892" y="4600886"/>
              <a:ext cx="8762570" cy="2257114"/>
              <a:chOff x="1958439" y="4280452"/>
              <a:chExt cx="10392413" cy="2676939"/>
            </a:xfrm>
          </p:grpSpPr>
          <p:pic>
            <p:nvPicPr>
              <p:cNvPr id="46" name="图片 45">
                <a:extLst>
                  <a:ext uri="{FF2B5EF4-FFF2-40B4-BE49-F238E27FC236}">
                    <a16:creationId xmlns:a16="http://schemas.microsoft.com/office/drawing/2014/main" id="{3C5696EE-36D8-40AE-AB0F-0AD36AF9DD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19151" y="4280452"/>
                <a:ext cx="1852523" cy="2577548"/>
              </a:xfrm>
              <a:prstGeom prst="rect">
                <a:avLst/>
              </a:prstGeom>
            </p:spPr>
          </p:pic>
          <p:pic>
            <p:nvPicPr>
              <p:cNvPr id="47" name="图片 46">
                <a:extLst>
                  <a:ext uri="{FF2B5EF4-FFF2-40B4-BE49-F238E27FC236}">
                    <a16:creationId xmlns:a16="http://schemas.microsoft.com/office/drawing/2014/main" id="{444F17F9-DB23-44B4-BE1B-822CF1B6D7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1681" y="4379843"/>
                <a:ext cx="1639171" cy="2577548"/>
              </a:xfrm>
              <a:prstGeom prst="rect">
                <a:avLst/>
              </a:prstGeom>
            </p:spPr>
          </p:pic>
          <p:pic>
            <p:nvPicPr>
              <p:cNvPr id="48" name="图片 47">
                <a:extLst>
                  <a:ext uri="{FF2B5EF4-FFF2-40B4-BE49-F238E27FC236}">
                    <a16:creationId xmlns:a16="http://schemas.microsoft.com/office/drawing/2014/main" id="{861FEC96-8A2B-4251-A164-9D0970963E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75461" y="4363278"/>
                <a:ext cx="2090028" cy="2577548"/>
              </a:xfrm>
              <a:prstGeom prst="rect">
                <a:avLst/>
              </a:prstGeom>
            </p:spPr>
          </p:pic>
          <p:pic>
            <p:nvPicPr>
              <p:cNvPr id="49" name="图片 48">
                <a:extLst>
                  <a:ext uri="{FF2B5EF4-FFF2-40B4-BE49-F238E27FC236}">
                    <a16:creationId xmlns:a16="http://schemas.microsoft.com/office/drawing/2014/main" id="{9F8C331E-6669-4703-914A-22A6C11BFB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58439" y="4280452"/>
                <a:ext cx="1956916" cy="2577548"/>
              </a:xfrm>
              <a:prstGeom prst="rect">
                <a:avLst/>
              </a:prstGeom>
            </p:spPr>
          </p:pic>
          <p:pic>
            <p:nvPicPr>
              <p:cNvPr id="50" name="图片 49">
                <a:extLst>
                  <a:ext uri="{FF2B5EF4-FFF2-40B4-BE49-F238E27FC236}">
                    <a16:creationId xmlns:a16="http://schemas.microsoft.com/office/drawing/2014/main" id="{6E6729D7-F218-45D9-9BAC-F7CD952A6C5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29665" y="4280452"/>
                <a:ext cx="1580048" cy="2577548"/>
              </a:xfrm>
              <a:prstGeom prst="rect">
                <a:avLst/>
              </a:prstGeom>
            </p:spPr>
          </p:pic>
          <p:pic>
            <p:nvPicPr>
              <p:cNvPr id="51" name="图片 50">
                <a:extLst>
                  <a:ext uri="{FF2B5EF4-FFF2-40B4-BE49-F238E27FC236}">
                    <a16:creationId xmlns:a16="http://schemas.microsoft.com/office/drawing/2014/main" id="{94704C39-4508-4202-84AA-518F38F4D91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18755" y="4280452"/>
                <a:ext cx="1936220" cy="2577548"/>
              </a:xfrm>
              <a:prstGeom prst="rect">
                <a:avLst/>
              </a:prstGeom>
            </p:spPr>
          </p:pic>
        </p:grpSp>
        <p:pic>
          <p:nvPicPr>
            <p:cNvPr id="43" name="图片 42">
              <a:extLst>
                <a:ext uri="{FF2B5EF4-FFF2-40B4-BE49-F238E27FC236}">
                  <a16:creationId xmlns:a16="http://schemas.microsoft.com/office/drawing/2014/main" id="{7EEB30A3-178C-4C79-A87C-7DC1A68F5F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4500" y="4684689"/>
              <a:ext cx="1561992" cy="2173311"/>
            </a:xfrm>
            <a:prstGeom prst="rect">
              <a:avLst/>
            </a:prstGeom>
          </p:spPr>
        </p:pic>
        <p:pic>
          <p:nvPicPr>
            <p:cNvPr id="44" name="图片 43">
              <a:extLst>
                <a:ext uri="{FF2B5EF4-FFF2-40B4-BE49-F238E27FC236}">
                  <a16:creationId xmlns:a16="http://schemas.microsoft.com/office/drawing/2014/main" id="{0B618ABE-EB90-4CF3-8BA9-388F1C93BC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95388" y="4684689"/>
              <a:ext cx="1332249" cy="2173311"/>
            </a:xfrm>
            <a:prstGeom prst="rect">
              <a:avLst/>
            </a:prstGeom>
          </p:spPr>
        </p:pic>
        <p:pic>
          <p:nvPicPr>
            <p:cNvPr id="45" name="图片 44">
              <a:extLst>
                <a:ext uri="{FF2B5EF4-FFF2-40B4-BE49-F238E27FC236}">
                  <a16:creationId xmlns:a16="http://schemas.microsoft.com/office/drawing/2014/main" id="{A28AD9F9-CE08-4939-9AD2-A73CF12EF5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750944" y="4684689"/>
              <a:ext cx="1632562" cy="2173311"/>
            </a:xfrm>
            <a:prstGeom prst="rect">
              <a:avLst/>
            </a:prstGeom>
          </p:spPr>
        </p:pic>
      </p:grpSp>
      <p:sp>
        <p:nvSpPr>
          <p:cNvPr id="52" name="矩形 51">
            <a:extLst>
              <a:ext uri="{FF2B5EF4-FFF2-40B4-BE49-F238E27FC236}">
                <a16:creationId xmlns:a16="http://schemas.microsoft.com/office/drawing/2014/main" id="{3F3C457C-DE43-4D2B-B4AC-2D371236CDC7}"/>
              </a:ext>
            </a:extLst>
          </p:cNvPr>
          <p:cNvSpPr/>
          <p:nvPr/>
        </p:nvSpPr>
        <p:spPr>
          <a:xfrm>
            <a:off x="0" y="825983"/>
            <a:ext cx="12192000" cy="207687"/>
          </a:xfrm>
          <a:prstGeom prst="rect">
            <a:avLst/>
          </a:prstGeom>
          <a:solidFill>
            <a:srgbClr val="FDC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Rectangle 13">
            <a:extLst>
              <a:ext uri="{FF2B5EF4-FFF2-40B4-BE49-F238E27FC236}">
                <a16:creationId xmlns:a16="http://schemas.microsoft.com/office/drawing/2014/main" id="{5F5C2724-517E-48AD-BDE2-4E543503016D}"/>
              </a:ext>
            </a:extLst>
          </p:cNvPr>
          <p:cNvSpPr/>
          <p:nvPr/>
        </p:nvSpPr>
        <p:spPr>
          <a:xfrm>
            <a:off x="1036696" y="3429000"/>
            <a:ext cx="10651207" cy="2471959"/>
          </a:xfrm>
          <a:prstGeom prst="rect">
            <a:avLst/>
          </a:prstGeom>
        </p:spPr>
        <p:txBody>
          <a:bodyPr wrap="square">
            <a:spAutoFit/>
          </a:bodyPr>
          <a:lstStyle/>
          <a:p>
            <a:pPr marL="457189" indent="-457189" algn="just">
              <a:lnSpc>
                <a:spcPct val="150000"/>
              </a:lnSpc>
              <a:buFontTx/>
              <a:buChar char="-"/>
            </a:pPr>
            <a:r>
              <a:rPr lang="en-US" sz="3600" dirty="0" err="1">
                <a:solidFill>
                  <a:prstClr val="black"/>
                </a:solidFill>
                <a:latin typeface="Arial-Rounded"/>
                <a:ea typeface="Arial-Rounded"/>
              </a:rPr>
              <a:t>Sách</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giúp</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chúng</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em</a:t>
            </a:r>
            <a:r>
              <a:rPr lang="en-US" sz="3600" dirty="0">
                <a:solidFill>
                  <a:prstClr val="black"/>
                </a:solidFill>
                <a:latin typeface="Arial-Rounded"/>
                <a:ea typeface="Arial-Rounded"/>
              </a:rPr>
              <a:t> </a:t>
            </a:r>
            <a:r>
              <a:rPr lang="en-US" sz="3600" b="1" dirty="0" err="1">
                <a:solidFill>
                  <a:prstClr val="black"/>
                </a:solidFill>
                <a:latin typeface="Arial-Rounded"/>
                <a:ea typeface="Arial-Rounded"/>
              </a:rPr>
              <a:t>mơ</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rộng</a:t>
            </a:r>
            <a:r>
              <a:rPr lang="en-US" sz="3600" dirty="0">
                <a:solidFill>
                  <a:prstClr val="black"/>
                </a:solidFill>
                <a:latin typeface="Arial-Rounded"/>
                <a:ea typeface="Arial-Rounded"/>
              </a:rPr>
              <a:t> </a:t>
            </a:r>
            <a:r>
              <a:rPr lang="en-US" sz="3600" b="1" dirty="0" err="1">
                <a:solidFill>
                  <a:prstClr val="black"/>
                </a:solidFill>
                <a:latin typeface="Arial-Rounded"/>
                <a:ea typeface="Arial-Rounded"/>
              </a:rPr>
              <a:t>hiêu</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biết</a:t>
            </a:r>
            <a:r>
              <a:rPr lang="en-US" sz="3600" dirty="0">
                <a:solidFill>
                  <a:prstClr val="black"/>
                </a:solidFill>
                <a:latin typeface="Arial-Rounded"/>
                <a:ea typeface="Arial-Rounded"/>
              </a:rPr>
              <a:t>.</a:t>
            </a:r>
          </a:p>
          <a:p>
            <a:pPr marL="457189" indent="-457189" algn="just">
              <a:lnSpc>
                <a:spcPct val="150000"/>
              </a:lnSpc>
              <a:buFontTx/>
              <a:buChar char="-"/>
            </a:pPr>
            <a:r>
              <a:rPr lang="en-US" sz="3600" dirty="0" err="1">
                <a:solidFill>
                  <a:prstClr val="black"/>
                </a:solidFill>
                <a:latin typeface="Arial-Rounded"/>
                <a:ea typeface="Arial-Rounded"/>
              </a:rPr>
              <a:t>Cô</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phụ</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trách</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thư</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viện</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hướng</a:t>
            </a:r>
            <a:r>
              <a:rPr lang="en-US" sz="3600" dirty="0">
                <a:solidFill>
                  <a:prstClr val="black"/>
                </a:solidFill>
                <a:latin typeface="Arial-Rounded"/>
                <a:ea typeface="Arial-Rounded"/>
              </a:rPr>
              <a:t> </a:t>
            </a:r>
            <a:r>
              <a:rPr lang="en-US" sz="3600" b="1" dirty="0" err="1">
                <a:solidFill>
                  <a:prstClr val="black"/>
                </a:solidFill>
                <a:latin typeface="Arial-Rounded"/>
                <a:ea typeface="Arial-Rounded"/>
              </a:rPr>
              <a:t>dân</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các</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bạn</a:t>
            </a:r>
            <a:r>
              <a:rPr lang="en-US" sz="3600" dirty="0">
                <a:solidFill>
                  <a:prstClr val="black"/>
                </a:solidFill>
                <a:latin typeface="Arial-Rounded"/>
                <a:ea typeface="Arial-Rounded"/>
              </a:rPr>
              <a:t> </a:t>
            </a:r>
            <a:r>
              <a:rPr lang="en-US" sz="3600" b="1" dirty="0" err="1">
                <a:solidFill>
                  <a:prstClr val="black"/>
                </a:solidFill>
                <a:latin typeface="Arial-Rounded"/>
                <a:ea typeface="Arial-Rounded"/>
              </a:rPr>
              <a:t>đê</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sách</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vào</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đúng</a:t>
            </a:r>
            <a:r>
              <a:rPr lang="en-US" sz="3600" dirty="0">
                <a:solidFill>
                  <a:prstClr val="black"/>
                </a:solidFill>
                <a:latin typeface="Arial-Rounded"/>
                <a:ea typeface="Arial-Rounded"/>
              </a:rPr>
              <a:t> </a:t>
            </a:r>
            <a:r>
              <a:rPr lang="en-US" sz="3600" b="1" dirty="0" err="1">
                <a:solidFill>
                  <a:prstClr val="black"/>
                </a:solidFill>
                <a:latin typeface="Arial-Rounded"/>
                <a:ea typeface="Arial-Rounded"/>
              </a:rPr>
              <a:t>chô</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trên</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giá</a:t>
            </a:r>
            <a:r>
              <a:rPr lang="en-US" sz="3600" dirty="0">
                <a:solidFill>
                  <a:prstClr val="black"/>
                </a:solidFill>
                <a:latin typeface="Arial-Rounded"/>
                <a:ea typeface="Arial-Rounded"/>
              </a:rPr>
              <a:t>.</a:t>
            </a:r>
            <a:endParaRPr lang="vi-VN" sz="3600" dirty="0">
              <a:solidFill>
                <a:prstClr val="black"/>
              </a:solidFill>
              <a:latin typeface="Arial-Rounded"/>
              <a:ea typeface="Arial-Rounded"/>
            </a:endParaRPr>
          </a:p>
        </p:txBody>
      </p:sp>
      <p:sp>
        <p:nvSpPr>
          <p:cNvPr id="15" name="TextBox 14">
            <a:extLst>
              <a:ext uri="{FF2B5EF4-FFF2-40B4-BE49-F238E27FC236}">
                <a16:creationId xmlns:a16="http://schemas.microsoft.com/office/drawing/2014/main" id="{15CEE5CB-A1F6-4AA1-955D-8FE99EEA27A5}"/>
              </a:ext>
            </a:extLst>
          </p:cNvPr>
          <p:cNvSpPr txBox="1"/>
          <p:nvPr/>
        </p:nvSpPr>
        <p:spPr>
          <a:xfrm>
            <a:off x="2704631" y="1517635"/>
            <a:ext cx="10290814" cy="889667"/>
          </a:xfrm>
          <a:prstGeom prst="rect">
            <a:avLst/>
          </a:prstGeom>
          <a:noFill/>
        </p:spPr>
        <p:txBody>
          <a:bodyPr wrap="square" rtlCol="0">
            <a:spAutoFit/>
          </a:bodyPr>
          <a:lstStyle/>
          <a:p>
            <a:pPr algn="just">
              <a:lnSpc>
                <a:spcPct val="150000"/>
              </a:lnSpc>
            </a:pPr>
            <a:r>
              <a:rPr lang="en-US" sz="4000" b="1" dirty="0" err="1">
                <a:solidFill>
                  <a:srgbClr val="17479D"/>
                </a:solidFill>
                <a:latin typeface="Arial-Rounded"/>
                <a:ea typeface="Arial-Rounded"/>
              </a:rPr>
              <a:t>Chọn</a:t>
            </a:r>
            <a:r>
              <a:rPr lang="en-US" sz="4000" b="1" dirty="0">
                <a:solidFill>
                  <a:srgbClr val="17479D"/>
                </a:solidFill>
                <a:latin typeface="Arial-Rounded"/>
                <a:ea typeface="Arial-Rounded"/>
              </a:rPr>
              <a:t> a </a:t>
            </a:r>
            <a:r>
              <a:rPr lang="en-US" sz="4000" b="1" dirty="0" err="1">
                <a:solidFill>
                  <a:srgbClr val="17479D"/>
                </a:solidFill>
                <a:latin typeface="Arial-Rounded"/>
                <a:ea typeface="Arial-Rounded"/>
              </a:rPr>
              <a:t>hoặc</a:t>
            </a:r>
            <a:r>
              <a:rPr lang="en-US" sz="4000" b="1" dirty="0">
                <a:solidFill>
                  <a:srgbClr val="17479D"/>
                </a:solidFill>
                <a:latin typeface="Arial-Rounded"/>
                <a:ea typeface="Arial-Rounded"/>
              </a:rPr>
              <a:t> b</a:t>
            </a:r>
            <a:endParaRPr lang="vi-VN" sz="4000" dirty="0">
              <a:solidFill>
                <a:srgbClr val="17479D"/>
              </a:solidFill>
              <a:latin typeface="Arial-Rounded"/>
              <a:ea typeface="Arial-Rounded"/>
            </a:endParaRPr>
          </a:p>
        </p:txBody>
      </p:sp>
      <p:pic>
        <p:nvPicPr>
          <p:cNvPr id="16" name="Picture 15">
            <a:extLst>
              <a:ext uri="{FF2B5EF4-FFF2-40B4-BE49-F238E27FC236}">
                <a16:creationId xmlns:a16="http://schemas.microsoft.com/office/drawing/2014/main" id="{4DC8B419-D46E-40DA-BB26-41D714BFA3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6488" y="1746176"/>
            <a:ext cx="682157" cy="727136"/>
          </a:xfrm>
          <a:prstGeom prst="rect">
            <a:avLst/>
          </a:prstGeom>
        </p:spPr>
      </p:pic>
      <p:sp>
        <p:nvSpPr>
          <p:cNvPr id="17" name="Rectangle 16">
            <a:extLst>
              <a:ext uri="{FF2B5EF4-FFF2-40B4-BE49-F238E27FC236}">
                <a16:creationId xmlns:a16="http://schemas.microsoft.com/office/drawing/2014/main" id="{06F56829-6E54-4799-958A-5E98B4879C2B}"/>
              </a:ext>
            </a:extLst>
          </p:cNvPr>
          <p:cNvSpPr/>
          <p:nvPr/>
        </p:nvSpPr>
        <p:spPr>
          <a:xfrm>
            <a:off x="963728" y="2304221"/>
            <a:ext cx="11061595" cy="889667"/>
          </a:xfrm>
          <a:prstGeom prst="rect">
            <a:avLst/>
          </a:prstGeom>
        </p:spPr>
        <p:txBody>
          <a:bodyPr wrap="square">
            <a:spAutoFit/>
          </a:bodyPr>
          <a:lstStyle/>
          <a:p>
            <a:pPr algn="just">
              <a:lnSpc>
                <a:spcPct val="150000"/>
              </a:lnSpc>
            </a:pPr>
            <a:r>
              <a:rPr lang="en-US" sz="3600" dirty="0">
                <a:solidFill>
                  <a:prstClr val="black"/>
                </a:solidFill>
                <a:latin typeface="Arial-Rounded"/>
                <a:ea typeface="Arial-Rounded"/>
              </a:rPr>
              <a:t>b. </a:t>
            </a:r>
            <a:r>
              <a:rPr lang="en-US" sz="3600" dirty="0" err="1">
                <a:solidFill>
                  <a:prstClr val="black"/>
                </a:solidFill>
                <a:latin typeface="Arial-Rounded"/>
                <a:ea typeface="Arial-Rounded"/>
              </a:rPr>
              <a:t>Chọn</a:t>
            </a:r>
            <a:r>
              <a:rPr lang="en-US" sz="3600" dirty="0">
                <a:solidFill>
                  <a:prstClr val="black"/>
                </a:solidFill>
                <a:latin typeface="Arial-Rounded"/>
                <a:ea typeface="Arial-Rounded"/>
              </a:rPr>
              <a:t> </a:t>
            </a:r>
            <a:r>
              <a:rPr lang="en-US" sz="3600" b="1" i="1" dirty="0" err="1">
                <a:solidFill>
                  <a:prstClr val="black"/>
                </a:solidFill>
                <a:latin typeface="Arial-Rounded"/>
                <a:ea typeface="Arial-Rounded"/>
              </a:rPr>
              <a:t>dấu</a:t>
            </a:r>
            <a:r>
              <a:rPr lang="en-US" sz="3600" b="1" i="1" dirty="0">
                <a:solidFill>
                  <a:prstClr val="black"/>
                </a:solidFill>
                <a:latin typeface="Arial-Rounded"/>
                <a:ea typeface="Arial-Rounded"/>
              </a:rPr>
              <a:t> </a:t>
            </a:r>
            <a:r>
              <a:rPr lang="en-US" sz="3600" b="1" i="1" dirty="0" err="1">
                <a:solidFill>
                  <a:prstClr val="black"/>
                </a:solidFill>
                <a:latin typeface="Arial-Rounded"/>
                <a:ea typeface="Arial-Rounded"/>
              </a:rPr>
              <a:t>h</a:t>
            </a:r>
            <a:r>
              <a:rPr lang="en-US" sz="4000" i="1" dirty="0" err="1">
                <a:solidFill>
                  <a:prstClr val="black"/>
                </a:solidFill>
                <a:latin typeface="Arial-Rounded"/>
                <a:ea typeface="Arial-Rounded"/>
              </a:rPr>
              <a:t>ỏi</a:t>
            </a:r>
            <a:r>
              <a:rPr lang="en-US" sz="4000" i="1" dirty="0">
                <a:solidFill>
                  <a:prstClr val="black"/>
                </a:solidFill>
                <a:latin typeface="Arial-Rounded"/>
                <a:ea typeface="Arial-Rounded"/>
              </a:rPr>
              <a:t> </a:t>
            </a:r>
            <a:r>
              <a:rPr lang="en-US" sz="1000" i="1" dirty="0">
                <a:solidFill>
                  <a:prstClr val="black"/>
                </a:solidFill>
                <a:latin typeface="Arial-Rounded"/>
                <a:ea typeface="Arial-Rounded"/>
              </a:rPr>
              <a:t> </a:t>
            </a:r>
            <a:r>
              <a:rPr lang="en-US" sz="3600" dirty="0" err="1">
                <a:solidFill>
                  <a:prstClr val="black"/>
                </a:solidFill>
                <a:latin typeface="Arial-Rounded"/>
                <a:ea typeface="Arial-Rounded"/>
              </a:rPr>
              <a:t>hoặc</a:t>
            </a:r>
            <a:r>
              <a:rPr lang="en-US" sz="3600" dirty="0">
                <a:solidFill>
                  <a:prstClr val="black"/>
                </a:solidFill>
                <a:latin typeface="Arial-Rounded"/>
                <a:ea typeface="Arial-Rounded"/>
              </a:rPr>
              <a:t> </a:t>
            </a:r>
            <a:r>
              <a:rPr lang="en-US" sz="3600" b="1" i="1" dirty="0" err="1">
                <a:solidFill>
                  <a:prstClr val="black"/>
                </a:solidFill>
                <a:latin typeface="Arial-Rounded"/>
                <a:ea typeface="Arial-Rounded"/>
              </a:rPr>
              <a:t>dấu</a:t>
            </a:r>
            <a:r>
              <a:rPr lang="en-US" sz="3600" b="1" i="1" dirty="0">
                <a:solidFill>
                  <a:prstClr val="black"/>
                </a:solidFill>
                <a:latin typeface="Arial-Rounded"/>
                <a:ea typeface="Arial-Rounded"/>
              </a:rPr>
              <a:t> </a:t>
            </a:r>
            <a:r>
              <a:rPr lang="en-US" sz="3600" b="1" i="1" dirty="0" err="1">
                <a:solidFill>
                  <a:prstClr val="black"/>
                </a:solidFill>
                <a:latin typeface="Arial-Rounded"/>
                <a:ea typeface="Arial-Rounded"/>
              </a:rPr>
              <a:t>ngã</a:t>
            </a:r>
            <a:r>
              <a:rPr lang="en-US" sz="3600" b="1" i="1" dirty="0">
                <a:solidFill>
                  <a:prstClr val="black"/>
                </a:solidFill>
                <a:latin typeface="Arial-Rounded"/>
                <a:ea typeface="Arial-Rounded"/>
              </a:rPr>
              <a:t> </a:t>
            </a:r>
            <a:r>
              <a:rPr lang="en-US" sz="3600" dirty="0" err="1">
                <a:solidFill>
                  <a:prstClr val="black"/>
                </a:solidFill>
                <a:latin typeface="Arial-Rounded"/>
                <a:ea typeface="Arial-Rounded"/>
              </a:rPr>
              <a:t>cho</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chữ</a:t>
            </a:r>
            <a:r>
              <a:rPr lang="en-US" sz="3600" dirty="0">
                <a:solidFill>
                  <a:prstClr val="black"/>
                </a:solidFill>
                <a:latin typeface="Arial-Rounded"/>
                <a:ea typeface="Arial-Rounded"/>
              </a:rPr>
              <a:t> in </a:t>
            </a:r>
            <a:r>
              <a:rPr lang="en-US" sz="3600" dirty="0" err="1">
                <a:solidFill>
                  <a:prstClr val="black"/>
                </a:solidFill>
                <a:latin typeface="Arial-Rounded"/>
                <a:ea typeface="Arial-Rounded"/>
              </a:rPr>
              <a:t>đậm</a:t>
            </a:r>
            <a:r>
              <a:rPr lang="en-US" sz="3600" dirty="0">
                <a:solidFill>
                  <a:prstClr val="black"/>
                </a:solidFill>
                <a:latin typeface="Arial-Rounded"/>
                <a:ea typeface="Arial-Rounded"/>
              </a:rPr>
              <a:t>.</a:t>
            </a:r>
            <a:endParaRPr lang="vi-VN" sz="3600" i="1" dirty="0">
              <a:solidFill>
                <a:prstClr val="black"/>
              </a:solidFill>
              <a:latin typeface="Arial-Rounded"/>
              <a:ea typeface="Arial-Rounded"/>
            </a:endParaRPr>
          </a:p>
        </p:txBody>
      </p:sp>
      <p:sp>
        <p:nvSpPr>
          <p:cNvPr id="18" name="TextBox 17">
            <a:extLst>
              <a:ext uri="{FF2B5EF4-FFF2-40B4-BE49-F238E27FC236}">
                <a16:creationId xmlns:a16="http://schemas.microsoft.com/office/drawing/2014/main" id="{BD4B01FA-0627-4C40-8C09-05AD79300136}"/>
              </a:ext>
            </a:extLst>
          </p:cNvPr>
          <p:cNvSpPr txBox="1"/>
          <p:nvPr/>
        </p:nvSpPr>
        <p:spPr>
          <a:xfrm>
            <a:off x="3876408" y="4889445"/>
            <a:ext cx="790106" cy="707886"/>
          </a:xfrm>
          <a:prstGeom prst="rect">
            <a:avLst/>
          </a:prstGeom>
          <a:noFill/>
        </p:spPr>
        <p:txBody>
          <a:bodyPr wrap="square" rtlCol="0">
            <a:spAutoFit/>
          </a:bodyPr>
          <a:lstStyle/>
          <a:p>
            <a:r>
              <a:rPr lang="en-US" sz="4000" dirty="0">
                <a:solidFill>
                  <a:srgbClr val="FF0000"/>
                </a:solidFill>
                <a:latin typeface="Arial-Rounded"/>
                <a:ea typeface="Arial-Rounded"/>
              </a:rPr>
              <a:t>~</a:t>
            </a:r>
          </a:p>
        </p:txBody>
      </p:sp>
      <p:sp>
        <p:nvSpPr>
          <p:cNvPr id="19" name="TextBox 18">
            <a:extLst>
              <a:ext uri="{FF2B5EF4-FFF2-40B4-BE49-F238E27FC236}">
                <a16:creationId xmlns:a16="http://schemas.microsoft.com/office/drawing/2014/main" id="{05A33349-7080-4F4E-89B8-760EA8CED1DA}"/>
              </a:ext>
            </a:extLst>
          </p:cNvPr>
          <p:cNvSpPr txBox="1"/>
          <p:nvPr/>
        </p:nvSpPr>
        <p:spPr>
          <a:xfrm>
            <a:off x="7639663" y="4049056"/>
            <a:ext cx="790106" cy="707886"/>
          </a:xfrm>
          <a:prstGeom prst="rect">
            <a:avLst/>
          </a:prstGeom>
          <a:noFill/>
        </p:spPr>
        <p:txBody>
          <a:bodyPr wrap="square" rtlCol="0">
            <a:spAutoFit/>
          </a:bodyPr>
          <a:lstStyle/>
          <a:p>
            <a:r>
              <a:rPr lang="en-US" sz="4000" dirty="0">
                <a:solidFill>
                  <a:srgbClr val="FF0000"/>
                </a:solidFill>
                <a:latin typeface="Arial-Rounded"/>
                <a:ea typeface="Arial-Rounded"/>
              </a:rPr>
              <a:t>~</a:t>
            </a:r>
          </a:p>
        </p:txBody>
      </p:sp>
      <p:pic>
        <p:nvPicPr>
          <p:cNvPr id="20" name="Picture 19">
            <a:extLst>
              <a:ext uri="{FF2B5EF4-FFF2-40B4-BE49-F238E27FC236}">
                <a16:creationId xmlns:a16="http://schemas.microsoft.com/office/drawing/2014/main" id="{DEFCE643-1686-4C94-BA08-06CE94DAA4FB}"/>
              </a:ext>
            </a:extLst>
          </p:cNvPr>
          <p:cNvPicPr>
            <a:picLocks noChangeAspect="1"/>
          </p:cNvPicPr>
          <p:nvPr/>
        </p:nvPicPr>
        <p:blipFill>
          <a:blip r:embed="rId9"/>
          <a:stretch>
            <a:fillRect/>
          </a:stretch>
        </p:blipFill>
        <p:spPr>
          <a:xfrm>
            <a:off x="5966321" y="3460378"/>
            <a:ext cx="281547" cy="281547"/>
          </a:xfrm>
          <a:prstGeom prst="rect">
            <a:avLst/>
          </a:prstGeom>
          <a:ln>
            <a:noFill/>
          </a:ln>
        </p:spPr>
      </p:pic>
      <p:pic>
        <p:nvPicPr>
          <p:cNvPr id="21" name="Picture 20">
            <a:extLst>
              <a:ext uri="{FF2B5EF4-FFF2-40B4-BE49-F238E27FC236}">
                <a16:creationId xmlns:a16="http://schemas.microsoft.com/office/drawing/2014/main" id="{3300F305-781C-4AA7-B672-71C25CEF2308}"/>
              </a:ext>
            </a:extLst>
          </p:cNvPr>
          <p:cNvPicPr>
            <a:picLocks noChangeAspect="1"/>
          </p:cNvPicPr>
          <p:nvPr/>
        </p:nvPicPr>
        <p:blipFill>
          <a:blip r:embed="rId9"/>
          <a:stretch>
            <a:fillRect/>
          </a:stretch>
        </p:blipFill>
        <p:spPr>
          <a:xfrm>
            <a:off x="7677567" y="3470386"/>
            <a:ext cx="281547" cy="281547"/>
          </a:xfrm>
          <a:prstGeom prst="rect">
            <a:avLst/>
          </a:prstGeom>
          <a:ln>
            <a:noFill/>
          </a:ln>
        </p:spPr>
      </p:pic>
      <p:pic>
        <p:nvPicPr>
          <p:cNvPr id="22" name="Picture 21">
            <a:extLst>
              <a:ext uri="{FF2B5EF4-FFF2-40B4-BE49-F238E27FC236}">
                <a16:creationId xmlns:a16="http://schemas.microsoft.com/office/drawing/2014/main" id="{F048813F-1C51-4FE1-9F50-1EF5BC777FA6}"/>
              </a:ext>
            </a:extLst>
          </p:cNvPr>
          <p:cNvPicPr>
            <a:picLocks noChangeAspect="1"/>
          </p:cNvPicPr>
          <p:nvPr/>
        </p:nvPicPr>
        <p:blipFill>
          <a:blip r:embed="rId9"/>
          <a:stretch>
            <a:fillRect/>
          </a:stretch>
        </p:blipFill>
        <p:spPr>
          <a:xfrm>
            <a:off x="10344414" y="4262225"/>
            <a:ext cx="281547" cy="281547"/>
          </a:xfrm>
          <a:prstGeom prst="rect">
            <a:avLst/>
          </a:prstGeom>
          <a:ln>
            <a:noFill/>
          </a:ln>
        </p:spPr>
      </p:pic>
    </p:spTree>
    <p:extLst>
      <p:ext uri="{BB962C8B-B14F-4D97-AF65-F5344CB8AC3E}">
        <p14:creationId xmlns:p14="http://schemas.microsoft.com/office/powerpoint/2010/main" val="257676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8161" y="4285397"/>
            <a:ext cx="11818861" cy="2388358"/>
          </a:xfrm>
          <a:prstGeom prst="rect">
            <a:avLst/>
          </a:prstGeom>
        </p:spPr>
      </p:pic>
      <p:pic>
        <p:nvPicPr>
          <p:cNvPr id="3" name="图片 2"/>
          <p:cNvPicPr>
            <a:picLocks noChangeAspect="1"/>
          </p:cNvPicPr>
          <p:nvPr/>
        </p:nvPicPr>
        <p:blipFill>
          <a:blip r:embed="rId3"/>
          <a:stretch>
            <a:fillRect/>
          </a:stretch>
        </p:blipFill>
        <p:spPr>
          <a:xfrm>
            <a:off x="2087101" y="1555215"/>
            <a:ext cx="8272979" cy="2635291"/>
          </a:xfrm>
          <a:prstGeom prst="rect">
            <a:avLst/>
          </a:prstGeom>
        </p:spPr>
      </p:pic>
      <p:pic>
        <p:nvPicPr>
          <p:cNvPr id="4" name="图片 3"/>
          <p:cNvPicPr>
            <a:picLocks noChangeAspect="1"/>
          </p:cNvPicPr>
          <p:nvPr/>
        </p:nvPicPr>
        <p:blipFill>
          <a:blip r:embed="rId4"/>
          <a:stretch>
            <a:fillRect/>
          </a:stretch>
        </p:blipFill>
        <p:spPr>
          <a:xfrm>
            <a:off x="965881" y="395786"/>
            <a:ext cx="9935813" cy="1302800"/>
          </a:xfrm>
          <a:prstGeom prst="rect">
            <a:avLst/>
          </a:prstGeom>
        </p:spPr>
      </p:pic>
      <p:pic>
        <p:nvPicPr>
          <p:cNvPr id="5" name="图片 4"/>
          <p:cNvPicPr>
            <a:picLocks noChangeAspect="1"/>
          </p:cNvPicPr>
          <p:nvPr/>
        </p:nvPicPr>
        <p:blipFill>
          <a:blip r:embed="rId5"/>
          <a:stretch>
            <a:fillRect/>
          </a:stretch>
        </p:blipFill>
        <p:spPr>
          <a:xfrm>
            <a:off x="406321" y="2872861"/>
            <a:ext cx="7195481" cy="3419904"/>
          </a:xfrm>
          <a:prstGeom prst="rect">
            <a:avLst/>
          </a:prstGeom>
        </p:spPr>
      </p:pic>
      <p:sp>
        <p:nvSpPr>
          <p:cNvPr id="12" name="文本框 11"/>
          <p:cNvSpPr txBox="1"/>
          <p:nvPr/>
        </p:nvSpPr>
        <p:spPr>
          <a:xfrm>
            <a:off x="3349256" y="2267872"/>
            <a:ext cx="657870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6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3: </a:t>
            </a:r>
            <a:r>
              <a:rPr lang="en-US" altLang="zh-CN" sz="6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a:t>
            </a:r>
            <a:r>
              <a:rPr kumimoji="0" lang="en-US" altLang="zh-CN" sz="6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zh-CN" altLang="en-US" sz="6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3A7584-38C5-482D-9DF5-159FBD9DCC21}"/>
              </a:ext>
            </a:extLst>
          </p:cNvPr>
          <p:cNvSpPr txBox="1"/>
          <p:nvPr/>
        </p:nvSpPr>
        <p:spPr>
          <a:xfrm>
            <a:off x="3366955" y="1339187"/>
            <a:ext cx="602683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ED7D31"/>
                </a:solidFill>
                <a:effectLst/>
                <a:uLnTx/>
                <a:uFillTx/>
                <a:latin typeface="Arial-Rounded"/>
                <a:ea typeface="Arial-Rounded"/>
                <a:cs typeface="+mn-cs"/>
              </a:rPr>
              <a:t>NGHE - VIẾT</a:t>
            </a:r>
          </a:p>
        </p:txBody>
      </p:sp>
      <p:sp>
        <p:nvSpPr>
          <p:cNvPr id="3" name="TextBox 2">
            <a:extLst>
              <a:ext uri="{FF2B5EF4-FFF2-40B4-BE49-F238E27FC236}">
                <a16:creationId xmlns:a16="http://schemas.microsoft.com/office/drawing/2014/main" id="{1F37711C-E41B-46FB-A095-7B94ED9472F2}"/>
              </a:ext>
            </a:extLst>
          </p:cNvPr>
          <p:cNvSpPr txBox="1"/>
          <p:nvPr/>
        </p:nvSpPr>
        <p:spPr>
          <a:xfrm>
            <a:off x="4196923" y="2360793"/>
            <a:ext cx="436690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7479D"/>
                </a:solidFill>
                <a:effectLst/>
                <a:uLnTx/>
                <a:uFillTx/>
                <a:latin typeface="Arial-Rounded"/>
                <a:ea typeface="Arial-Rounded"/>
                <a:cs typeface="+mn-cs"/>
              </a:rPr>
              <a:t>THƯ VIỆN BIẾT ĐI</a:t>
            </a:r>
            <a:endParaRPr kumimoji="0" lang="x-none" sz="4800" b="1" i="0" u="none" strike="noStrike" kern="1200" cap="none" spc="0" normalizeH="0" baseline="0" noProof="0" dirty="0">
              <a:ln>
                <a:noFill/>
              </a:ln>
              <a:solidFill>
                <a:srgbClr val="17479D"/>
              </a:solidFill>
              <a:effectLst/>
              <a:uLnTx/>
              <a:uFillTx/>
              <a:latin typeface="Arial-Rounded"/>
              <a:ea typeface="Arial-Rounded"/>
              <a:cs typeface="+mn-cs"/>
            </a:endParaRPr>
          </a:p>
        </p:txBody>
      </p:sp>
      <p:sp>
        <p:nvSpPr>
          <p:cNvPr id="4" name="TextBox 3">
            <a:extLst>
              <a:ext uri="{FF2B5EF4-FFF2-40B4-BE49-F238E27FC236}">
                <a16:creationId xmlns:a16="http://schemas.microsoft.com/office/drawing/2014/main" id="{3B0E5D57-B085-45EF-9AE6-8A6E4EC6EB07}"/>
              </a:ext>
            </a:extLst>
          </p:cNvPr>
          <p:cNvSpPr txBox="1"/>
          <p:nvPr/>
        </p:nvSpPr>
        <p:spPr>
          <a:xfrm>
            <a:off x="2606855" y="3479929"/>
            <a:ext cx="8437308" cy="80996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75000"/>
                  </a:srgbClr>
                </a:solidFill>
                <a:effectLst/>
                <a:uLnTx/>
                <a:uFillTx/>
                <a:latin typeface="Arial-Rounded"/>
                <a:ea typeface="Arial-Rounded"/>
                <a:cs typeface="+mn-cs"/>
              </a:rPr>
              <a:t>Nghe - viết. </a:t>
            </a:r>
            <a:endParaRPr kumimoji="0" lang="vi-VN" sz="3600" b="0" i="0" u="none" strike="noStrike" kern="1200" cap="none" spc="0" normalizeH="0" baseline="0" noProof="0" dirty="0">
              <a:ln>
                <a:noFill/>
              </a:ln>
              <a:solidFill>
                <a:srgbClr val="4472C4">
                  <a:lumMod val="75000"/>
                </a:srgbClr>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1AC8A04D-2649-4F10-A5A0-3B2B1A5E1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0853" y="3686017"/>
            <a:ext cx="406360" cy="384000"/>
          </a:xfrm>
          <a:prstGeom prst="rect">
            <a:avLst/>
          </a:prstGeom>
        </p:spPr>
      </p:pic>
      <p:pic>
        <p:nvPicPr>
          <p:cNvPr id="6" name="Picture 5">
            <a:extLst>
              <a:ext uri="{FF2B5EF4-FFF2-40B4-BE49-F238E27FC236}">
                <a16:creationId xmlns:a16="http://schemas.microsoft.com/office/drawing/2014/main" id="{FD73BF97-7C4D-438B-8C1B-07E57A6589F7}"/>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083213" y="4580488"/>
            <a:ext cx="384000" cy="384000"/>
          </a:xfrm>
          <a:prstGeom prst="rect">
            <a:avLst/>
          </a:prstGeom>
        </p:spPr>
      </p:pic>
      <p:sp>
        <p:nvSpPr>
          <p:cNvPr id="7" name="TextBox 6">
            <a:extLst>
              <a:ext uri="{FF2B5EF4-FFF2-40B4-BE49-F238E27FC236}">
                <a16:creationId xmlns:a16="http://schemas.microsoft.com/office/drawing/2014/main" id="{51C5B7BC-2B69-4979-B336-F2D181D6651C}"/>
              </a:ext>
            </a:extLst>
          </p:cNvPr>
          <p:cNvSpPr txBox="1"/>
          <p:nvPr/>
        </p:nvSpPr>
        <p:spPr>
          <a:xfrm>
            <a:off x="2606855" y="4353160"/>
            <a:ext cx="8437308" cy="80996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75000"/>
                  </a:srgbClr>
                </a:solidFill>
                <a:effectLst/>
                <a:uLnTx/>
                <a:uFillTx/>
                <a:latin typeface="Arial-Rounded"/>
                <a:ea typeface="Arial-Rounded"/>
                <a:cs typeface="+mn-cs"/>
              </a:rPr>
              <a:t>Bài tập: </a:t>
            </a:r>
            <a:r>
              <a:rPr kumimoji="0" lang="en-US" sz="3600" b="1" i="0" u="none" strike="noStrike" kern="1200" cap="none" spc="0" normalizeH="0" baseline="0" noProof="0" dirty="0" err="1">
                <a:ln>
                  <a:noFill/>
                </a:ln>
                <a:solidFill>
                  <a:srgbClr val="4472C4">
                    <a:lumMod val="75000"/>
                  </a:srgbClr>
                </a:solidFill>
                <a:effectLst/>
                <a:uLnTx/>
                <a:uFillTx/>
                <a:latin typeface="Arial-Rounded"/>
                <a:ea typeface="Arial-Rounded"/>
                <a:cs typeface="+mn-cs"/>
              </a:rPr>
              <a:t>Tìm</a:t>
            </a:r>
            <a:r>
              <a:rPr kumimoji="0" lang="en-US" sz="3600" b="1" i="0" u="none" strike="noStrike" kern="1200" cap="none" spc="0" normalizeH="0" baseline="0" noProof="0" dirty="0">
                <a:ln>
                  <a:noFill/>
                </a:ln>
                <a:solidFill>
                  <a:srgbClr val="4472C4">
                    <a:lumMod val="75000"/>
                  </a:srgbClr>
                </a:solidFill>
                <a:effectLst/>
                <a:uLnTx/>
                <a:uFillTx/>
                <a:latin typeface="Arial-Rounded"/>
                <a:ea typeface="Arial-Rounded"/>
                <a:cs typeface="+mn-cs"/>
              </a:rPr>
              <a:t> </a:t>
            </a:r>
            <a:r>
              <a:rPr kumimoji="0" lang="en-US" sz="3600" b="1" i="0" u="none" strike="noStrike" kern="1200" cap="none" spc="0" normalizeH="0" baseline="0" noProof="0" dirty="0" err="1">
                <a:ln>
                  <a:noFill/>
                </a:ln>
                <a:solidFill>
                  <a:srgbClr val="4472C4">
                    <a:lumMod val="75000"/>
                  </a:srgbClr>
                </a:solidFill>
                <a:effectLst/>
                <a:uLnTx/>
                <a:uFillTx/>
                <a:latin typeface="Arial-Rounded"/>
                <a:ea typeface="Arial-Rounded"/>
                <a:cs typeface="+mn-cs"/>
              </a:rPr>
              <a:t>từ</a:t>
            </a:r>
            <a:r>
              <a:rPr kumimoji="0" lang="en-US" sz="3600" b="1" i="0" u="none" strike="noStrike" kern="1200" cap="none" spc="0" normalizeH="0" baseline="0" noProof="0" dirty="0">
                <a:ln>
                  <a:noFill/>
                </a:ln>
                <a:solidFill>
                  <a:srgbClr val="4472C4">
                    <a:lumMod val="75000"/>
                  </a:srgbClr>
                </a:solidFill>
                <a:effectLst/>
                <a:uLnTx/>
                <a:uFillTx/>
                <a:latin typeface="Arial-Rounded"/>
                <a:ea typeface="Arial-Rounded"/>
                <a:cs typeface="+mn-cs"/>
              </a:rPr>
              <a:t> </a:t>
            </a:r>
            <a:r>
              <a:rPr kumimoji="0" lang="en-US" sz="3600" b="1" i="0" u="none" strike="noStrike" kern="1200" cap="none" spc="0" normalizeH="0" baseline="0" noProof="0" dirty="0" err="1">
                <a:ln>
                  <a:noFill/>
                </a:ln>
                <a:solidFill>
                  <a:srgbClr val="4472C4">
                    <a:lumMod val="75000"/>
                  </a:srgbClr>
                </a:solidFill>
                <a:effectLst/>
                <a:uLnTx/>
                <a:uFillTx/>
                <a:latin typeface="Arial-Rounded"/>
                <a:ea typeface="Arial-Rounded"/>
                <a:cs typeface="+mn-cs"/>
              </a:rPr>
              <a:t>ngữ</a:t>
            </a:r>
            <a:r>
              <a:rPr kumimoji="0" lang="vi-VN" sz="3600" b="1" i="0" u="none" strike="noStrike" kern="1200" cap="none" spc="0" normalizeH="0" baseline="0" noProof="0" dirty="0">
                <a:ln>
                  <a:noFill/>
                </a:ln>
                <a:solidFill>
                  <a:srgbClr val="4472C4">
                    <a:lumMod val="75000"/>
                  </a:srgbClr>
                </a:solidFill>
                <a:effectLst/>
                <a:uLnTx/>
                <a:uFillTx/>
                <a:latin typeface="Arial-Rounded"/>
                <a:ea typeface="Arial-Rounded"/>
                <a:cs typeface="+mn-cs"/>
              </a:rPr>
              <a:t>.</a:t>
            </a:r>
            <a:endParaRPr kumimoji="0" lang="vi-VN" sz="3600" b="0" i="0" u="none" strike="noStrike" kern="1200" cap="none" spc="0" normalizeH="0" baseline="0" noProof="0" dirty="0">
              <a:ln>
                <a:noFill/>
              </a:ln>
              <a:solidFill>
                <a:srgbClr val="4472C4">
                  <a:lumMod val="75000"/>
                </a:srgbClr>
              </a:solidFill>
              <a:effectLst/>
              <a:uLnTx/>
              <a:uFillTx/>
              <a:latin typeface="Arial-Rounded"/>
              <a:ea typeface="Arial-Rounded"/>
              <a:cs typeface="+mn-cs"/>
            </a:endParaRPr>
          </a:p>
        </p:txBody>
      </p:sp>
      <p:sp>
        <p:nvSpPr>
          <p:cNvPr id="8" name="TextBox 7">
            <a:extLst>
              <a:ext uri="{FF2B5EF4-FFF2-40B4-BE49-F238E27FC236}">
                <a16:creationId xmlns:a16="http://schemas.microsoft.com/office/drawing/2014/main" id="{2EB00C18-58B7-442C-9D08-42F5D618E510}"/>
              </a:ext>
            </a:extLst>
          </p:cNvPr>
          <p:cNvSpPr txBox="1"/>
          <p:nvPr/>
        </p:nvSpPr>
        <p:spPr>
          <a:xfrm>
            <a:off x="2606855" y="5171135"/>
            <a:ext cx="8437308" cy="80996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75000"/>
                  </a:srgbClr>
                </a:solidFill>
                <a:effectLst/>
                <a:uLnTx/>
                <a:uFillTx/>
                <a:latin typeface="Arial-Rounded"/>
                <a:ea typeface="Arial-Rounded"/>
                <a:cs typeface="+mn-cs"/>
              </a:rPr>
              <a:t>Bài tập</a:t>
            </a:r>
            <a:r>
              <a:rPr kumimoji="0" lang="en-US" sz="3600" b="1" i="0" u="none" strike="noStrike" kern="1200" cap="none" spc="0" normalizeH="0" baseline="0" noProof="0" dirty="0">
                <a:ln>
                  <a:noFill/>
                </a:ln>
                <a:solidFill>
                  <a:srgbClr val="4472C4">
                    <a:lumMod val="75000"/>
                  </a:srgbClr>
                </a:solidFill>
                <a:effectLst/>
                <a:uLnTx/>
                <a:uFillTx/>
                <a:latin typeface="Arial-Rounded"/>
                <a:ea typeface="Arial-Rounded"/>
                <a:cs typeface="+mn-cs"/>
              </a:rPr>
              <a:t> </a:t>
            </a:r>
            <a:r>
              <a:rPr kumimoji="0" lang="en-US" sz="3600" b="1" i="0" u="none" strike="noStrike" kern="1200" cap="none" spc="0" normalizeH="0" baseline="0" noProof="0" dirty="0" err="1">
                <a:ln>
                  <a:noFill/>
                </a:ln>
                <a:solidFill>
                  <a:srgbClr val="4472C4">
                    <a:lumMod val="75000"/>
                  </a:srgbClr>
                </a:solidFill>
                <a:effectLst/>
                <a:uLnTx/>
                <a:uFillTx/>
                <a:latin typeface="Arial-Rounded"/>
                <a:ea typeface="Arial-Rounded"/>
                <a:cs typeface="+mn-cs"/>
              </a:rPr>
              <a:t>tự</a:t>
            </a:r>
            <a:r>
              <a:rPr kumimoji="0" lang="en-US" sz="3600" b="1" i="0" u="none" strike="noStrike" kern="1200" cap="none" spc="0" normalizeH="0" baseline="0" noProof="0" dirty="0">
                <a:ln>
                  <a:noFill/>
                </a:ln>
                <a:solidFill>
                  <a:srgbClr val="4472C4">
                    <a:lumMod val="75000"/>
                  </a:srgbClr>
                </a:solidFill>
                <a:effectLst/>
                <a:uLnTx/>
                <a:uFillTx/>
                <a:latin typeface="Arial-Rounded"/>
                <a:ea typeface="Arial-Rounded"/>
                <a:cs typeface="+mn-cs"/>
              </a:rPr>
              <a:t> </a:t>
            </a:r>
            <a:r>
              <a:rPr kumimoji="0" lang="en-US" sz="3600" b="1" i="0" u="none" strike="noStrike" kern="1200" cap="none" spc="0" normalizeH="0" baseline="0" noProof="0" dirty="0" err="1">
                <a:ln>
                  <a:noFill/>
                </a:ln>
                <a:solidFill>
                  <a:srgbClr val="4472C4">
                    <a:lumMod val="75000"/>
                  </a:srgbClr>
                </a:solidFill>
                <a:effectLst/>
                <a:uLnTx/>
                <a:uFillTx/>
                <a:latin typeface="Arial-Rounded"/>
                <a:ea typeface="Arial-Rounded"/>
                <a:cs typeface="+mn-cs"/>
              </a:rPr>
              <a:t>chọn</a:t>
            </a:r>
            <a:endParaRPr kumimoji="0" lang="vi-VN" sz="3600" b="0" i="0" u="none" strike="noStrike" kern="1200" cap="none" spc="0" normalizeH="0" baseline="0" noProof="0" dirty="0">
              <a:ln>
                <a:noFill/>
              </a:ln>
              <a:solidFill>
                <a:srgbClr val="4472C4">
                  <a:lumMod val="75000"/>
                </a:srgbClr>
              </a:solidFill>
              <a:effectLst/>
              <a:uLnTx/>
              <a:uFillTx/>
              <a:latin typeface="Arial-Rounded"/>
              <a:ea typeface="Arial-Rounded"/>
              <a:cs typeface="+mn-cs"/>
            </a:endParaRPr>
          </a:p>
        </p:txBody>
      </p:sp>
      <p:pic>
        <p:nvPicPr>
          <p:cNvPr id="9" name="Picture 8">
            <a:extLst>
              <a:ext uri="{FF2B5EF4-FFF2-40B4-BE49-F238E27FC236}">
                <a16:creationId xmlns:a16="http://schemas.microsoft.com/office/drawing/2014/main" id="{E9ABA58A-807C-45EB-BEB8-DA42DBA953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5483" y="5377239"/>
            <a:ext cx="384000" cy="384000"/>
          </a:xfrm>
          <a:prstGeom prst="rect">
            <a:avLst/>
          </a:prstGeom>
        </p:spPr>
      </p:pic>
      <p:pic>
        <p:nvPicPr>
          <p:cNvPr id="10" name="Picture 9">
            <a:extLst>
              <a:ext uri="{FF2B5EF4-FFF2-40B4-BE49-F238E27FC236}">
                <a16:creationId xmlns:a16="http://schemas.microsoft.com/office/drawing/2014/main" id="{5B724956-A70F-483B-9B5C-06C9A1C8C44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498219" y="400863"/>
            <a:ext cx="2521428" cy="1876649"/>
          </a:xfrm>
          <a:prstGeom prst="flowChartConnector">
            <a:avLst/>
          </a:prstGeom>
          <a:ln>
            <a:noFill/>
          </a:ln>
          <a:effectLst>
            <a:softEdge rad="112500"/>
          </a:effectLst>
        </p:spPr>
      </p:pic>
    </p:spTree>
    <p:custDataLst>
      <p:tags r:id="rId1"/>
    </p:custDataLst>
    <p:extLst>
      <p:ext uri="{BB962C8B-B14F-4D97-AF65-F5344CB8AC3E}">
        <p14:creationId xmlns:p14="http://schemas.microsoft.com/office/powerpoint/2010/main" val="106033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18" name="TextBox 17">
            <a:extLst>
              <a:ext uri="{FF2B5EF4-FFF2-40B4-BE49-F238E27FC236}">
                <a16:creationId xmlns:a16="http://schemas.microsoft.com/office/drawing/2014/main" id="{E4D957FE-2252-411B-854F-D95278D8CEDF}"/>
              </a:ext>
            </a:extLst>
          </p:cNvPr>
          <p:cNvSpPr txBox="1"/>
          <p:nvPr/>
        </p:nvSpPr>
        <p:spPr>
          <a:xfrm>
            <a:off x="2646942" y="871533"/>
            <a:ext cx="7154436" cy="809965"/>
          </a:xfrm>
          <a:prstGeom prst="rect">
            <a:avLst/>
          </a:prstGeom>
          <a:noFill/>
        </p:spPr>
        <p:txBody>
          <a:bodyPr wrap="square" rtlCol="0">
            <a:spAutoFit/>
          </a:bodyPr>
          <a:lstStyle/>
          <a:p>
            <a:pPr algn="ctr">
              <a:lnSpc>
                <a:spcPct val="150000"/>
              </a:lnSpc>
            </a:pPr>
            <a:r>
              <a:rPr lang="en-US" sz="3600" b="1" dirty="0" err="1">
                <a:solidFill>
                  <a:srgbClr val="F7446B"/>
                </a:solidFill>
                <a:latin typeface="Arial-Rounded"/>
                <a:ea typeface="Arial-Rounded"/>
              </a:rPr>
              <a:t>Thư</a:t>
            </a:r>
            <a:r>
              <a:rPr lang="en-US" sz="3600" b="1" dirty="0">
                <a:solidFill>
                  <a:srgbClr val="F7446B"/>
                </a:solidFill>
                <a:latin typeface="Arial-Rounded"/>
                <a:ea typeface="Arial-Rounded"/>
              </a:rPr>
              <a:t> </a:t>
            </a:r>
            <a:r>
              <a:rPr lang="en-US" sz="3600" b="1" dirty="0" err="1">
                <a:solidFill>
                  <a:srgbClr val="F7446B"/>
                </a:solidFill>
                <a:latin typeface="Arial-Rounded"/>
                <a:ea typeface="Arial-Rounded"/>
              </a:rPr>
              <a:t>viện</a:t>
            </a:r>
            <a:r>
              <a:rPr lang="en-US" sz="3600" b="1" dirty="0">
                <a:solidFill>
                  <a:srgbClr val="F7446B"/>
                </a:solidFill>
                <a:latin typeface="Arial-Rounded"/>
                <a:ea typeface="Arial-Rounded"/>
              </a:rPr>
              <a:t> </a:t>
            </a:r>
            <a:r>
              <a:rPr lang="en-US" sz="3600" b="1" dirty="0" err="1">
                <a:solidFill>
                  <a:srgbClr val="F7446B"/>
                </a:solidFill>
                <a:latin typeface="Arial-Rounded"/>
                <a:ea typeface="Arial-Rounded"/>
              </a:rPr>
              <a:t>biết</a:t>
            </a:r>
            <a:r>
              <a:rPr lang="en-US" sz="3600" b="1" dirty="0">
                <a:solidFill>
                  <a:srgbClr val="F7446B"/>
                </a:solidFill>
                <a:latin typeface="Arial-Rounded"/>
                <a:ea typeface="Arial-Rounded"/>
              </a:rPr>
              <a:t> </a:t>
            </a:r>
            <a:r>
              <a:rPr lang="en-US" sz="3600" b="1" dirty="0" err="1">
                <a:solidFill>
                  <a:srgbClr val="F7446B"/>
                </a:solidFill>
                <a:latin typeface="Arial-Rounded"/>
                <a:ea typeface="Arial-Rounded"/>
              </a:rPr>
              <a:t>đi</a:t>
            </a:r>
            <a:endParaRPr lang="en-US" sz="3600" b="1" dirty="0">
              <a:solidFill>
                <a:srgbClr val="F7446B"/>
              </a:solidFill>
              <a:latin typeface="Arial-Rounded"/>
              <a:ea typeface="Arial-Rounded"/>
            </a:endParaRPr>
          </a:p>
        </p:txBody>
      </p:sp>
      <p:sp>
        <p:nvSpPr>
          <p:cNvPr id="20" name="TextBox 19">
            <a:extLst>
              <a:ext uri="{FF2B5EF4-FFF2-40B4-BE49-F238E27FC236}">
                <a16:creationId xmlns:a16="http://schemas.microsoft.com/office/drawing/2014/main" id="{973C60CB-E673-436F-A739-FFB0CA28EAA9}"/>
              </a:ext>
            </a:extLst>
          </p:cNvPr>
          <p:cNvSpPr txBox="1"/>
          <p:nvPr/>
        </p:nvSpPr>
        <p:spPr>
          <a:xfrm>
            <a:off x="1719674" y="1565466"/>
            <a:ext cx="8508625" cy="4524315"/>
          </a:xfrm>
          <a:prstGeom prst="rect">
            <a:avLst/>
          </a:prstGeom>
          <a:noFill/>
        </p:spPr>
        <p:txBody>
          <a:bodyPr wrap="square" rtlCol="0">
            <a:spAutoFit/>
          </a:bodyPr>
          <a:lstStyle/>
          <a:p>
            <a:pPr marL="355591" algn="just">
              <a:lnSpc>
                <a:spcPct val="150000"/>
              </a:lnSpc>
            </a:pPr>
            <a:r>
              <a:rPr lang="en-US" sz="3200" dirty="0">
                <a:solidFill>
                  <a:prstClr val="black"/>
                </a:solidFill>
                <a:latin typeface="HP001 4 hang 1 ô ly" panose="020B0603050302020204" pitchFamily="34" charset="0"/>
                <a:ea typeface="Arial-Rounded"/>
              </a:rPr>
              <a:t>     Ở </a:t>
            </a:r>
            <a:r>
              <a:rPr lang="en-US" sz="3200" dirty="0" err="1">
                <a:solidFill>
                  <a:prstClr val="black"/>
                </a:solidFill>
                <a:latin typeface="HP001 4 hang 1 ô ly" panose="020B0603050302020204" pitchFamily="34" charset="0"/>
                <a:ea typeface="Arial-Rounded"/>
              </a:rPr>
              <a:t>Phần</a:t>
            </a:r>
            <a:r>
              <a:rPr lang="en-US" sz="3200" dirty="0">
                <a:solidFill>
                  <a:prstClr val="black"/>
                </a:solidFill>
                <a:latin typeface="HP001 4 hang 1 ô ly" panose="020B0603050302020204" pitchFamily="34" charset="0"/>
                <a:ea typeface="Arial-Rounded"/>
              </a:rPr>
              <a:t> Lan, </a:t>
            </a:r>
            <a:r>
              <a:rPr lang="en-US" sz="3200" dirty="0" err="1">
                <a:solidFill>
                  <a:prstClr val="black"/>
                </a:solidFill>
                <a:latin typeface="HP001 4 hang 1 ô ly" panose="020B0603050302020204" pitchFamily="34" charset="0"/>
                <a:ea typeface="Arial-Rounded"/>
              </a:rPr>
              <a:t>có</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hàng</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trăm</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thư</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viện</a:t>
            </a:r>
            <a:r>
              <a:rPr lang="en-US" sz="3200" dirty="0">
                <a:solidFill>
                  <a:prstClr val="black"/>
                </a:solidFill>
                <a:latin typeface="HP001 4 hang 1 ô ly" panose="020B0603050302020204" pitchFamily="34" charset="0"/>
                <a:ea typeface="Arial-Rounded"/>
              </a:rPr>
              <a:t> di </a:t>
            </a:r>
            <a:r>
              <a:rPr lang="en-US" sz="3200" dirty="0" err="1">
                <a:solidFill>
                  <a:prstClr val="black"/>
                </a:solidFill>
                <a:latin typeface="HP001 4 hang 1 ô ly" panose="020B0603050302020204" pitchFamily="34" charset="0"/>
                <a:ea typeface="Arial-Rounded"/>
              </a:rPr>
              <a:t>động</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trên</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những</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chiếc</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xe</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buýt</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cũ</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chạy</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khắp</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các</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thành</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phố</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lớn</a:t>
            </a:r>
            <a:r>
              <a:rPr lang="en-US" sz="3200" dirty="0">
                <a:solidFill>
                  <a:prstClr val="black"/>
                </a:solidFill>
                <a:latin typeface="HP001 4 hang 1 ô ly" panose="020B0603050302020204" pitchFamily="34" charset="0"/>
                <a:ea typeface="Arial-Rounded"/>
              </a:rPr>
              <a:t>. Ở </a:t>
            </a:r>
            <a:r>
              <a:rPr lang="en-US" sz="3200" dirty="0" err="1">
                <a:solidFill>
                  <a:prstClr val="black"/>
                </a:solidFill>
                <a:latin typeface="HP001 4 hang 1 ô ly" panose="020B0603050302020204" pitchFamily="34" charset="0"/>
                <a:ea typeface="Arial-Rounded"/>
              </a:rPr>
              <a:t>châu</a:t>
            </a:r>
            <a:r>
              <a:rPr lang="en-US" sz="3200" dirty="0">
                <a:solidFill>
                  <a:prstClr val="black"/>
                </a:solidFill>
                <a:latin typeface="HP001 4 hang 1 ô ly" panose="020B0603050302020204" pitchFamily="34" charset="0"/>
                <a:ea typeface="Arial-Rounded"/>
              </a:rPr>
              <a:t> Phi, </a:t>
            </a:r>
            <a:r>
              <a:rPr lang="en-US" sz="3200" dirty="0" err="1">
                <a:solidFill>
                  <a:prstClr val="black"/>
                </a:solidFill>
                <a:latin typeface="HP001 4 hang 1 ô ly" panose="020B0603050302020204" pitchFamily="34" charset="0"/>
                <a:ea typeface="Arial-Rounded"/>
              </a:rPr>
              <a:t>một</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người</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thủ</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thư</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đã</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đặt</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thư</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viện</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trên</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lưng</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một</a:t>
            </a:r>
            <a:r>
              <a:rPr lang="en-US" sz="3200" dirty="0">
                <a:solidFill>
                  <a:prstClr val="black"/>
                </a:solidFill>
                <a:latin typeface="HP001 4 hang 1 ô ly" panose="020B0603050302020204" pitchFamily="34" charset="0"/>
                <a:ea typeface="Arial-Rounded"/>
              </a:rPr>
              <a:t> con </a:t>
            </a:r>
            <a:r>
              <a:rPr lang="en-US" sz="3200" dirty="0" err="1">
                <a:solidFill>
                  <a:prstClr val="black"/>
                </a:solidFill>
                <a:latin typeface="HP001 4 hang 1 ô ly" panose="020B0603050302020204" pitchFamily="34" charset="0"/>
                <a:ea typeface="Arial-Rounded"/>
              </a:rPr>
              <a:t>lạc</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đà</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Nhờ</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thế</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những</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cuốn</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sách</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có</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thể</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băng</a:t>
            </a:r>
            <a:r>
              <a:rPr lang="en-US" sz="3200" dirty="0">
                <a:solidFill>
                  <a:prstClr val="black"/>
                </a:solidFill>
                <a:latin typeface="HP001 4 hang 1 ô ly" panose="020B0603050302020204" pitchFamily="34" charset="0"/>
                <a:ea typeface="Arial-Rounded"/>
              </a:rPr>
              <a:t> qua </a:t>
            </a:r>
            <a:r>
              <a:rPr lang="en-US" sz="3200" dirty="0" err="1">
                <a:solidFill>
                  <a:prstClr val="black"/>
                </a:solidFill>
                <a:latin typeface="HP001 4 hang 1 ô ly" panose="020B0603050302020204" pitchFamily="34" charset="0"/>
                <a:ea typeface="Arial-Rounded"/>
              </a:rPr>
              <a:t>sa</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mạc</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để</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đến</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với</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người</a:t>
            </a:r>
            <a:r>
              <a:rPr lang="en-US" sz="3200" dirty="0">
                <a:solidFill>
                  <a:prstClr val="black"/>
                </a:solidFill>
                <a:latin typeface="HP001 4 hang 1 ô ly" panose="020B0603050302020204" pitchFamily="34" charset="0"/>
                <a:ea typeface="Arial-Rounded"/>
              </a:rPr>
              <a:t> </a:t>
            </a:r>
            <a:r>
              <a:rPr lang="en-US" sz="3200" dirty="0" err="1">
                <a:solidFill>
                  <a:prstClr val="black"/>
                </a:solidFill>
                <a:latin typeface="HP001 4 hang 1 ô ly" panose="020B0603050302020204" pitchFamily="34" charset="0"/>
                <a:ea typeface="Arial-Rounded"/>
              </a:rPr>
              <a:t>đọc</a:t>
            </a:r>
            <a:r>
              <a:rPr lang="en-US" sz="3200" dirty="0">
                <a:solidFill>
                  <a:prstClr val="black"/>
                </a:solidFill>
                <a:latin typeface="HP001 4 hang 1 ô ly" panose="020B0603050302020204" pitchFamily="34" charset="0"/>
                <a:ea typeface="Arial-Rounded"/>
              </a:rPr>
              <a:t>.</a:t>
            </a:r>
          </a:p>
        </p:txBody>
      </p:sp>
      <p:cxnSp>
        <p:nvCxnSpPr>
          <p:cNvPr id="21" name="Straight Connector 20">
            <a:extLst>
              <a:ext uri="{FF2B5EF4-FFF2-40B4-BE49-F238E27FC236}">
                <a16:creationId xmlns:a16="http://schemas.microsoft.com/office/drawing/2014/main" id="{F24C7126-1EA3-4AD0-BE3E-FDC677D7260B}"/>
              </a:ext>
            </a:extLst>
          </p:cNvPr>
          <p:cNvCxnSpPr>
            <a:cxnSpLocks/>
          </p:cNvCxnSpPr>
          <p:nvPr/>
        </p:nvCxnSpPr>
        <p:spPr>
          <a:xfrm>
            <a:off x="3568767" y="2263528"/>
            <a:ext cx="1815065" cy="0"/>
          </a:xfrm>
          <a:prstGeom prst="line">
            <a:avLst/>
          </a:prstGeom>
          <a:noFill/>
          <a:ln w="38100" cap="flat" cmpd="sng" algn="ctr">
            <a:solidFill>
              <a:srgbClr val="FF0000"/>
            </a:solidFill>
            <a:prstDash val="solid"/>
            <a:miter lim="800000"/>
          </a:ln>
          <a:effectLst/>
        </p:spPr>
      </p:cxnSp>
      <p:cxnSp>
        <p:nvCxnSpPr>
          <p:cNvPr id="22" name="Straight Connector 21">
            <a:extLst>
              <a:ext uri="{FF2B5EF4-FFF2-40B4-BE49-F238E27FC236}">
                <a16:creationId xmlns:a16="http://schemas.microsoft.com/office/drawing/2014/main" id="{01318EE7-893D-4F3A-8EA4-AF35BA3B4A03}"/>
              </a:ext>
            </a:extLst>
          </p:cNvPr>
          <p:cNvCxnSpPr>
            <a:cxnSpLocks/>
          </p:cNvCxnSpPr>
          <p:nvPr/>
        </p:nvCxnSpPr>
        <p:spPr>
          <a:xfrm>
            <a:off x="7781678" y="3724936"/>
            <a:ext cx="1420911" cy="0"/>
          </a:xfrm>
          <a:prstGeom prst="line">
            <a:avLst/>
          </a:prstGeom>
          <a:noFill/>
          <a:ln w="38100" cap="flat" cmpd="sng" algn="ctr">
            <a:solidFill>
              <a:srgbClr val="FF0000"/>
            </a:solidFill>
            <a:prstDash val="solid"/>
            <a:miter lim="800000"/>
          </a:ln>
          <a:effectLst/>
        </p:spPr>
      </p:cxnSp>
      <p:sp>
        <p:nvSpPr>
          <p:cNvPr id="23" name="TextBox 22">
            <a:extLst>
              <a:ext uri="{FF2B5EF4-FFF2-40B4-BE49-F238E27FC236}">
                <a16:creationId xmlns:a16="http://schemas.microsoft.com/office/drawing/2014/main" id="{A48C3780-382C-4108-BB52-0C69FAC883A1}"/>
              </a:ext>
            </a:extLst>
          </p:cNvPr>
          <p:cNvSpPr txBox="1"/>
          <p:nvPr/>
        </p:nvSpPr>
        <p:spPr>
          <a:xfrm>
            <a:off x="4983935" y="-177942"/>
            <a:ext cx="2797743" cy="809965"/>
          </a:xfrm>
          <a:prstGeom prst="rect">
            <a:avLst/>
          </a:prstGeom>
          <a:noFill/>
        </p:spPr>
        <p:txBody>
          <a:bodyPr wrap="square" rtlCol="0">
            <a:spAutoFit/>
          </a:bodyPr>
          <a:lstStyle/>
          <a:p>
            <a:pPr algn="just">
              <a:lnSpc>
                <a:spcPct val="150000"/>
              </a:lnSpc>
            </a:pPr>
            <a:r>
              <a:rPr lang="vi-VN" sz="3600" b="1" dirty="0">
                <a:solidFill>
                  <a:srgbClr val="4472C4">
                    <a:lumMod val="75000"/>
                  </a:srgbClr>
                </a:solidFill>
                <a:latin typeface="Arial-Rounded"/>
                <a:ea typeface="Arial-Rounded"/>
              </a:rPr>
              <a:t>Nghe - viết </a:t>
            </a:r>
            <a:endParaRPr lang="vi-VN" sz="3600" dirty="0">
              <a:solidFill>
                <a:srgbClr val="4472C4">
                  <a:lumMod val="75000"/>
                </a:srgbClr>
              </a:solidFill>
              <a:latin typeface="Arial-Rounded"/>
              <a:ea typeface="Arial-Rounded"/>
            </a:endParaRPr>
          </a:p>
        </p:txBody>
      </p:sp>
    </p:spTree>
    <p:extLst>
      <p:ext uri="{BB962C8B-B14F-4D97-AF65-F5344CB8AC3E}">
        <p14:creationId xmlns:p14="http://schemas.microsoft.com/office/powerpoint/2010/main" val="395244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22" presetClass="entr" presetSubtype="8"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srcRect l="5593" t="76590"/>
          <a:stretch/>
        </p:blipFill>
        <p:spPr>
          <a:xfrm>
            <a:off x="-397089" y="0"/>
            <a:ext cx="4224594" cy="1701261"/>
          </a:xfrm>
          <a:prstGeom prst="rect">
            <a:avLst/>
          </a:prstGeom>
        </p:spPr>
      </p:pic>
      <p:grpSp>
        <p:nvGrpSpPr>
          <p:cNvPr id="18" name="组合 17"/>
          <p:cNvGrpSpPr/>
          <p:nvPr/>
        </p:nvGrpSpPr>
        <p:grpSpPr>
          <a:xfrm>
            <a:off x="428033" y="209632"/>
            <a:ext cx="11335934" cy="6247352"/>
            <a:chOff x="2316000" y="1431475"/>
            <a:chExt cx="7560000" cy="4680000"/>
          </a:xfrm>
        </p:grpSpPr>
        <p:sp>
          <p:nvSpPr>
            <p:cNvPr id="17" name="云形 16"/>
            <p:cNvSpPr/>
            <p:nvPr/>
          </p:nvSpPr>
          <p:spPr>
            <a:xfrm>
              <a:off x="2316000" y="1431475"/>
              <a:ext cx="7560000" cy="4680000"/>
            </a:xfrm>
            <a:prstGeom prst="cloud">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云形 12"/>
            <p:cNvSpPr/>
            <p:nvPr/>
          </p:nvSpPr>
          <p:spPr>
            <a:xfrm>
              <a:off x="2496000" y="1611475"/>
              <a:ext cx="7200000" cy="4320000"/>
            </a:xfrm>
            <a:prstGeom prst="cloud">
              <a:avLst/>
            </a:prstGeom>
            <a:solidFill>
              <a:srgbClr val="D2EB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云形 15"/>
            <p:cNvSpPr/>
            <p:nvPr/>
          </p:nvSpPr>
          <p:spPr>
            <a:xfrm>
              <a:off x="2676000" y="1791475"/>
              <a:ext cx="6840000" cy="3960000"/>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2079" y="1871157"/>
            <a:ext cx="1740333" cy="881667"/>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478" y="5614521"/>
            <a:ext cx="449678" cy="227810"/>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6097" y="1942960"/>
            <a:ext cx="859903" cy="435634"/>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32883" r="32651"/>
          <a:stretch/>
        </p:blipFill>
        <p:spPr>
          <a:xfrm flipH="1">
            <a:off x="772916" y="3658498"/>
            <a:ext cx="1366362" cy="1977797"/>
          </a:xfrm>
          <a:prstGeom prst="rect">
            <a:avLst/>
          </a:prstGeom>
        </p:spPr>
      </p:pic>
      <p:sp>
        <p:nvSpPr>
          <p:cNvPr id="12" name="TextBox 11">
            <a:extLst>
              <a:ext uri="{FF2B5EF4-FFF2-40B4-BE49-F238E27FC236}">
                <a16:creationId xmlns:a16="http://schemas.microsoft.com/office/drawing/2014/main" id="{864478A1-0900-47BA-B995-4B330420942D}"/>
              </a:ext>
            </a:extLst>
          </p:cNvPr>
          <p:cNvSpPr txBox="1"/>
          <p:nvPr/>
        </p:nvSpPr>
        <p:spPr>
          <a:xfrm>
            <a:off x="4097408" y="1117947"/>
            <a:ext cx="7154436" cy="1049133"/>
          </a:xfrm>
          <a:prstGeom prst="rect">
            <a:avLst/>
          </a:prstGeom>
          <a:noFill/>
        </p:spPr>
        <p:txBody>
          <a:bodyPr wrap="square" rtlCol="0">
            <a:spAutoFit/>
          </a:bodyPr>
          <a:lstStyle/>
          <a:p>
            <a:pPr>
              <a:lnSpc>
                <a:spcPct val="150000"/>
              </a:lnSpc>
            </a:pPr>
            <a:r>
              <a:rPr lang="vi-VN" sz="4800" b="1" dirty="0">
                <a:solidFill>
                  <a:schemeClr val="accent1">
                    <a:lumMod val="50000"/>
                  </a:schemeClr>
                </a:solidFill>
                <a:latin typeface="+mj-lt"/>
              </a:rPr>
              <a:t>Các từ dễ viết sai</a:t>
            </a:r>
            <a:endParaRPr lang="en-US" sz="4800" b="1" dirty="0">
              <a:solidFill>
                <a:schemeClr val="accent1">
                  <a:lumMod val="50000"/>
                </a:schemeClr>
              </a:solidFill>
              <a:latin typeface="+mj-lt"/>
            </a:endParaRPr>
          </a:p>
        </p:txBody>
      </p:sp>
      <p:sp>
        <p:nvSpPr>
          <p:cNvPr id="14" name="Rectangle 13">
            <a:extLst>
              <a:ext uri="{FF2B5EF4-FFF2-40B4-BE49-F238E27FC236}">
                <a16:creationId xmlns:a16="http://schemas.microsoft.com/office/drawing/2014/main" id="{3A9A821F-7EB1-4203-8B85-2D0B3C86A809}"/>
              </a:ext>
            </a:extLst>
          </p:cNvPr>
          <p:cNvSpPr/>
          <p:nvPr/>
        </p:nvSpPr>
        <p:spPr>
          <a:xfrm>
            <a:off x="4458587" y="1762655"/>
            <a:ext cx="7995683" cy="1049133"/>
          </a:xfrm>
          <a:prstGeom prst="rect">
            <a:avLst/>
          </a:prstGeom>
        </p:spPr>
        <p:txBody>
          <a:bodyPr wrap="square">
            <a:spAutoFit/>
          </a:bodyPr>
          <a:lstStyle/>
          <a:p>
            <a:pPr algn="just">
              <a:lnSpc>
                <a:spcPct val="150000"/>
              </a:lnSpc>
            </a:pPr>
            <a:r>
              <a:rPr lang="vi-VN" sz="4800" dirty="0">
                <a:latin typeface="+mj-lt"/>
              </a:rPr>
              <a:t>     </a:t>
            </a:r>
            <a:r>
              <a:rPr lang="en-US" sz="4800" dirty="0">
                <a:latin typeface="+mj-lt"/>
              </a:rPr>
              <a:t>di </a:t>
            </a:r>
            <a:r>
              <a:rPr lang="en-US" sz="4800" dirty="0" err="1">
                <a:latin typeface="+mj-lt"/>
              </a:rPr>
              <a:t>động</a:t>
            </a:r>
            <a:endParaRPr lang="vi-VN" sz="4800" dirty="0">
              <a:latin typeface="+mj-lt"/>
            </a:endParaRPr>
          </a:p>
        </p:txBody>
      </p:sp>
      <p:sp>
        <p:nvSpPr>
          <p:cNvPr id="15" name="Rectangle 14">
            <a:extLst>
              <a:ext uri="{FF2B5EF4-FFF2-40B4-BE49-F238E27FC236}">
                <a16:creationId xmlns:a16="http://schemas.microsoft.com/office/drawing/2014/main" id="{E79A0AE2-E1DA-412C-B2E0-1930535DA660}"/>
              </a:ext>
            </a:extLst>
          </p:cNvPr>
          <p:cNvSpPr/>
          <p:nvPr/>
        </p:nvSpPr>
        <p:spPr>
          <a:xfrm>
            <a:off x="4458587" y="2547247"/>
            <a:ext cx="7995683" cy="1049133"/>
          </a:xfrm>
          <a:prstGeom prst="rect">
            <a:avLst/>
          </a:prstGeom>
        </p:spPr>
        <p:txBody>
          <a:bodyPr wrap="square">
            <a:spAutoFit/>
          </a:bodyPr>
          <a:lstStyle/>
          <a:p>
            <a:pPr algn="just">
              <a:lnSpc>
                <a:spcPct val="150000"/>
              </a:lnSpc>
            </a:pPr>
            <a:r>
              <a:rPr lang="vi-VN" sz="4800" dirty="0">
                <a:latin typeface="+mj-lt"/>
              </a:rPr>
              <a:t>     </a:t>
            </a:r>
            <a:r>
              <a:rPr lang="en-US" sz="4800" dirty="0" err="1">
                <a:latin typeface="+mj-lt"/>
              </a:rPr>
              <a:t>lạc</a:t>
            </a:r>
            <a:r>
              <a:rPr lang="en-US" sz="4800" dirty="0">
                <a:latin typeface="+mj-lt"/>
              </a:rPr>
              <a:t> </a:t>
            </a:r>
            <a:r>
              <a:rPr lang="en-US" sz="4800" dirty="0" err="1">
                <a:latin typeface="+mj-lt"/>
              </a:rPr>
              <a:t>đà</a:t>
            </a:r>
            <a:endParaRPr lang="vi-VN" sz="4800" dirty="0">
              <a:latin typeface="+mj-lt"/>
            </a:endParaRPr>
          </a:p>
        </p:txBody>
      </p:sp>
      <p:sp>
        <p:nvSpPr>
          <p:cNvPr id="23" name="Oval 22">
            <a:extLst>
              <a:ext uri="{FF2B5EF4-FFF2-40B4-BE49-F238E27FC236}">
                <a16:creationId xmlns:a16="http://schemas.microsoft.com/office/drawing/2014/main" id="{38B8ECA1-D66E-4FBF-9F2B-FF55A5EE0317}"/>
              </a:ext>
            </a:extLst>
          </p:cNvPr>
          <p:cNvSpPr/>
          <p:nvPr/>
        </p:nvSpPr>
        <p:spPr>
          <a:xfrm>
            <a:off x="4703136" y="2334538"/>
            <a:ext cx="311888" cy="3118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latin typeface="+mj-lt"/>
            </a:endParaRPr>
          </a:p>
        </p:txBody>
      </p:sp>
      <p:sp>
        <p:nvSpPr>
          <p:cNvPr id="24" name="Oval 23">
            <a:extLst>
              <a:ext uri="{FF2B5EF4-FFF2-40B4-BE49-F238E27FC236}">
                <a16:creationId xmlns:a16="http://schemas.microsoft.com/office/drawing/2014/main" id="{F8E00E85-D393-445D-8467-754C9B893F73}"/>
              </a:ext>
            </a:extLst>
          </p:cNvPr>
          <p:cNvSpPr/>
          <p:nvPr/>
        </p:nvSpPr>
        <p:spPr>
          <a:xfrm>
            <a:off x="4703136" y="3105748"/>
            <a:ext cx="311888" cy="3118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latin typeface="+mj-lt"/>
            </a:endParaRPr>
          </a:p>
        </p:txBody>
      </p:sp>
      <p:sp>
        <p:nvSpPr>
          <p:cNvPr id="25" name="Rectangle 24">
            <a:extLst>
              <a:ext uri="{FF2B5EF4-FFF2-40B4-BE49-F238E27FC236}">
                <a16:creationId xmlns:a16="http://schemas.microsoft.com/office/drawing/2014/main" id="{7C599301-D8CD-44C5-A1AB-800907A4A5C6}"/>
              </a:ext>
            </a:extLst>
          </p:cNvPr>
          <p:cNvSpPr/>
          <p:nvPr/>
        </p:nvSpPr>
        <p:spPr>
          <a:xfrm>
            <a:off x="4458587" y="3333308"/>
            <a:ext cx="7995683" cy="1049133"/>
          </a:xfrm>
          <a:prstGeom prst="rect">
            <a:avLst/>
          </a:prstGeom>
        </p:spPr>
        <p:txBody>
          <a:bodyPr wrap="square">
            <a:spAutoFit/>
          </a:bodyPr>
          <a:lstStyle/>
          <a:p>
            <a:pPr algn="just">
              <a:lnSpc>
                <a:spcPct val="150000"/>
              </a:lnSpc>
            </a:pPr>
            <a:r>
              <a:rPr lang="vi-VN" sz="4800" dirty="0">
                <a:latin typeface="+mj-lt"/>
              </a:rPr>
              <a:t>     </a:t>
            </a:r>
            <a:r>
              <a:rPr lang="en-US" sz="4800" dirty="0" err="1">
                <a:latin typeface="+mj-lt"/>
              </a:rPr>
              <a:t>sa</a:t>
            </a:r>
            <a:r>
              <a:rPr lang="en-US" sz="4800" dirty="0">
                <a:latin typeface="+mj-lt"/>
              </a:rPr>
              <a:t> </a:t>
            </a:r>
            <a:r>
              <a:rPr lang="en-US" sz="4800" dirty="0" err="1">
                <a:latin typeface="+mj-lt"/>
              </a:rPr>
              <a:t>mạc</a:t>
            </a:r>
            <a:endParaRPr lang="vi-VN" sz="4800" dirty="0">
              <a:latin typeface="+mj-lt"/>
            </a:endParaRPr>
          </a:p>
        </p:txBody>
      </p:sp>
      <p:sp>
        <p:nvSpPr>
          <p:cNvPr id="26" name="Oval 25">
            <a:extLst>
              <a:ext uri="{FF2B5EF4-FFF2-40B4-BE49-F238E27FC236}">
                <a16:creationId xmlns:a16="http://schemas.microsoft.com/office/drawing/2014/main" id="{39BE8B50-CB0A-4495-A377-EB5CBC6128DF}"/>
              </a:ext>
            </a:extLst>
          </p:cNvPr>
          <p:cNvSpPr/>
          <p:nvPr/>
        </p:nvSpPr>
        <p:spPr>
          <a:xfrm>
            <a:off x="4703136" y="3925865"/>
            <a:ext cx="311888" cy="3118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latin typeface="+mj-lt"/>
            </a:endParaRPr>
          </a:p>
        </p:txBody>
      </p:sp>
      <p:sp>
        <p:nvSpPr>
          <p:cNvPr id="27" name="Rectangle 26">
            <a:extLst>
              <a:ext uri="{FF2B5EF4-FFF2-40B4-BE49-F238E27FC236}">
                <a16:creationId xmlns:a16="http://schemas.microsoft.com/office/drawing/2014/main" id="{8487312A-4D4E-4BD6-BF01-9EC184E68B23}"/>
              </a:ext>
            </a:extLst>
          </p:cNvPr>
          <p:cNvSpPr/>
          <p:nvPr/>
        </p:nvSpPr>
        <p:spPr>
          <a:xfrm>
            <a:off x="4458587" y="4119369"/>
            <a:ext cx="7995683" cy="1049133"/>
          </a:xfrm>
          <a:prstGeom prst="rect">
            <a:avLst/>
          </a:prstGeom>
        </p:spPr>
        <p:txBody>
          <a:bodyPr wrap="square">
            <a:spAutoFit/>
          </a:bodyPr>
          <a:lstStyle/>
          <a:p>
            <a:pPr algn="just">
              <a:lnSpc>
                <a:spcPct val="150000"/>
              </a:lnSpc>
            </a:pPr>
            <a:r>
              <a:rPr lang="vi-VN" sz="4800" dirty="0">
                <a:latin typeface="+mj-lt"/>
              </a:rPr>
              <a:t>     </a:t>
            </a:r>
            <a:r>
              <a:rPr lang="en-US" sz="4800" dirty="0" err="1">
                <a:latin typeface="+mj-lt"/>
              </a:rPr>
              <a:t>xe</a:t>
            </a:r>
            <a:r>
              <a:rPr lang="en-US" sz="4800" dirty="0">
                <a:latin typeface="+mj-lt"/>
              </a:rPr>
              <a:t> </a:t>
            </a:r>
            <a:r>
              <a:rPr lang="en-US" sz="4800" dirty="0" err="1">
                <a:latin typeface="+mj-lt"/>
              </a:rPr>
              <a:t>buýt</a:t>
            </a:r>
            <a:endParaRPr lang="vi-VN" sz="4800" dirty="0">
              <a:latin typeface="+mj-lt"/>
            </a:endParaRPr>
          </a:p>
        </p:txBody>
      </p:sp>
      <p:sp>
        <p:nvSpPr>
          <p:cNvPr id="28" name="Oval 27">
            <a:extLst>
              <a:ext uri="{FF2B5EF4-FFF2-40B4-BE49-F238E27FC236}">
                <a16:creationId xmlns:a16="http://schemas.microsoft.com/office/drawing/2014/main" id="{7EC4BDF3-4108-4263-AF8B-E8A532DB0ADF}"/>
              </a:ext>
            </a:extLst>
          </p:cNvPr>
          <p:cNvSpPr/>
          <p:nvPr/>
        </p:nvSpPr>
        <p:spPr>
          <a:xfrm>
            <a:off x="4703136" y="4711926"/>
            <a:ext cx="311888" cy="3118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latin typeface="+mj-lt"/>
            </a:endParaRPr>
          </a:p>
        </p:txBody>
      </p:sp>
    </p:spTree>
    <p:extLst>
      <p:ext uri="{BB962C8B-B14F-4D97-AF65-F5344CB8AC3E}">
        <p14:creationId xmlns:p14="http://schemas.microsoft.com/office/powerpoint/2010/main" val="320251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left)">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p:cTn id="65" dur="500" fill="hold"/>
                                        <p:tgtEl>
                                          <p:spTgt spid="28"/>
                                        </p:tgtEl>
                                        <p:attrNameLst>
                                          <p:attrName>ppt_w</p:attrName>
                                        </p:attrNameLst>
                                      </p:cBhvr>
                                      <p:tavLst>
                                        <p:tav tm="0">
                                          <p:val>
                                            <p:fltVal val="0"/>
                                          </p:val>
                                        </p:tav>
                                        <p:tav tm="100000">
                                          <p:val>
                                            <p:strVal val="#ppt_w"/>
                                          </p:val>
                                        </p:tav>
                                      </p:tavLst>
                                    </p:anim>
                                    <p:anim calcmode="lin" valueType="num">
                                      <p:cBhvr>
                                        <p:cTn id="66" dur="500" fill="hold"/>
                                        <p:tgtEl>
                                          <p:spTgt spid="28"/>
                                        </p:tgtEl>
                                        <p:attrNameLst>
                                          <p:attrName>ppt_h</p:attrName>
                                        </p:attrNameLst>
                                      </p:cBhvr>
                                      <p:tavLst>
                                        <p:tav tm="0">
                                          <p:val>
                                            <p:fltVal val="0"/>
                                          </p:val>
                                        </p:tav>
                                        <p:tav tm="100000">
                                          <p:val>
                                            <p:strVal val="#ppt_h"/>
                                          </p:val>
                                        </p:tav>
                                      </p:tavLst>
                                    </p:anim>
                                    <p:animEffect transition="in" filter="fade">
                                      <p:cBhvr>
                                        <p:cTn id="67" dur="500"/>
                                        <p:tgtEl>
                                          <p:spTgt spid="28"/>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left)">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23" grpId="0" animBg="1"/>
      <p:bldP spid="24" grpId="0" animBg="1"/>
      <p:bldP spid="25" grpId="0"/>
      <p:bldP spid="26" grpId="0" animBg="1"/>
      <p:bldP spid="27"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03065" y="1107508"/>
            <a:ext cx="11487363" cy="8199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20F0502020204030204"/>
              <a:cs typeface="+mn-ea"/>
              <a:sym typeface="+mn-lt"/>
            </a:endParaRPr>
          </a:p>
        </p:txBody>
      </p:sp>
      <p:pic>
        <p:nvPicPr>
          <p:cNvPr id="5" name="图片 4">
            <a:extLst>
              <a:ext uri="{FF2B5EF4-FFF2-40B4-BE49-F238E27FC236}">
                <a16:creationId xmlns:a16="http://schemas.microsoft.com/office/drawing/2014/main" id="{E79F877D-5681-4E56-85A3-BBE592E709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4019" y="2153920"/>
            <a:ext cx="5631190" cy="3754126"/>
          </a:xfrm>
          <a:prstGeom prst="rect">
            <a:avLst/>
          </a:prstGeom>
        </p:spPr>
      </p:pic>
      <p:sp>
        <p:nvSpPr>
          <p:cNvPr id="4" name="TextBox 3">
            <a:extLst>
              <a:ext uri="{FF2B5EF4-FFF2-40B4-BE49-F238E27FC236}">
                <a16:creationId xmlns:a16="http://schemas.microsoft.com/office/drawing/2014/main" id="{8481E2FD-265E-44F5-A9F2-8C8F24F39F39}"/>
              </a:ext>
            </a:extLst>
          </p:cNvPr>
          <p:cNvSpPr txBox="1"/>
          <p:nvPr/>
        </p:nvSpPr>
        <p:spPr>
          <a:xfrm>
            <a:off x="-171260" y="3894115"/>
            <a:ext cx="7154436" cy="809965"/>
          </a:xfrm>
          <a:prstGeom prst="rect">
            <a:avLst/>
          </a:prstGeom>
          <a:noFill/>
        </p:spPr>
        <p:txBody>
          <a:bodyPr wrap="square" rtlCol="0">
            <a:spAutoFit/>
          </a:bodyPr>
          <a:lstStyle/>
          <a:p>
            <a:pPr algn="ctr">
              <a:lnSpc>
                <a:spcPct val="150000"/>
              </a:lnSpc>
            </a:pPr>
            <a:r>
              <a:rPr lang="vi-V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Học sinh viết bài vào vở ô li</a:t>
            </a:r>
            <a:endParaRPr 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FF9FC4C7-3529-44CC-845C-5EB33933022B}"/>
              </a:ext>
            </a:extLst>
          </p:cNvPr>
          <p:cNvSpPr txBox="1"/>
          <p:nvPr/>
        </p:nvSpPr>
        <p:spPr>
          <a:xfrm>
            <a:off x="-171260" y="2784817"/>
            <a:ext cx="7154436" cy="1288366"/>
          </a:xfrm>
          <a:prstGeom prst="rect">
            <a:avLst/>
          </a:prstGeom>
          <a:noFill/>
        </p:spPr>
        <p:txBody>
          <a:bodyPr wrap="square" rtlCol="0">
            <a:spAutoFit/>
          </a:bodyPr>
          <a:lstStyle/>
          <a:p>
            <a:pPr algn="ctr">
              <a:lnSpc>
                <a:spcPct val="150000"/>
              </a:lnSpc>
            </a:pPr>
            <a:r>
              <a:rPr lang="vi-VN" sz="60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VIẾT BÀI</a:t>
            </a:r>
            <a:endParaRPr lang="en-US" sz="60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7411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9F1167-CFCC-446C-8C70-4C127286DA82}"/>
              </a:ext>
            </a:extLst>
          </p:cNvPr>
          <p:cNvSpPr/>
          <p:nvPr/>
        </p:nvSpPr>
        <p:spPr>
          <a:xfrm>
            <a:off x="1192130" y="313019"/>
            <a:ext cx="9759586" cy="5213735"/>
          </a:xfrm>
          <a:prstGeom prst="rect">
            <a:avLst/>
          </a:prstGeom>
        </p:spPr>
        <p:txBody>
          <a:bodyPr wrap="square">
            <a:spAutoFit/>
          </a:bodyPr>
          <a:lstStyle/>
          <a:p>
            <a:pPr algn="just" defTabSz="1219170">
              <a:lnSpc>
                <a:spcPct val="130000"/>
              </a:lnSpc>
              <a:buClr>
                <a:srgbClr val="000000"/>
              </a:buClr>
              <a:defRPr/>
            </a:pPr>
            <a:r>
              <a:rPr lang="vi-VN"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smtClean="0">
                <a:solidFill>
                  <a:srgbClr val="000000"/>
                </a:solidFill>
                <a:latin typeface="HP001 4 hàng" panose="020B0603050302020204" pitchFamily="34" charset="0"/>
                <a:ea typeface="Arial-Rounded" panose="020B0500000000000000" pitchFamily="34" charset="0"/>
                <a:cs typeface="Arial-Rounded" panose="020B0500000000000000" pitchFamily="34" charset="0"/>
                <a:sym typeface="Arial"/>
              </a:rPr>
              <a:t>Thứ năm ngày 30 tháng 3 năm 2023</a:t>
            </a:r>
          </a:p>
          <a:p>
            <a:pPr algn="just" defTabSz="1219170">
              <a:lnSpc>
                <a:spcPct val="130000"/>
              </a:lnSpc>
              <a:buClr>
                <a:srgbClr val="000000"/>
              </a:buClr>
              <a:defRPr/>
            </a:pPr>
            <a:r>
              <a:rPr lang="en-US" sz="3200" b="1" kern="0">
                <a:solidFill>
                  <a:srgbClr val="000000"/>
                </a:solidFill>
                <a:latin typeface="HP001 4 hàng" panose="020B0603050302020204" pitchFamily="34" charset="0"/>
                <a:ea typeface="Arial-Rounded" panose="020B0500000000000000" pitchFamily="34" charset="0"/>
                <a:cs typeface="Arial-Rounded" panose="020B0500000000000000" pitchFamily="34" charset="0"/>
                <a:sym typeface="Arial"/>
              </a:rPr>
              <a:t> </a:t>
            </a:r>
            <a:r>
              <a:rPr lang="en-US" sz="3200" b="1" kern="0" smtClean="0">
                <a:solidFill>
                  <a:srgbClr val="000000"/>
                </a:solidFill>
                <a:latin typeface="HP001 4 hàng" panose="020B0603050302020204" pitchFamily="34" charset="0"/>
                <a:ea typeface="Arial-Rounded" panose="020B0500000000000000" pitchFamily="34" charset="0"/>
                <a:cs typeface="Arial-Rounded" panose="020B0500000000000000" pitchFamily="34" charset="0"/>
                <a:sym typeface="Arial"/>
              </a:rPr>
              <a:t>                Chính tả</a:t>
            </a:r>
          </a:p>
          <a:p>
            <a:pPr algn="just" defTabSz="1219170">
              <a:lnSpc>
                <a:spcPct val="130000"/>
              </a:lnSpc>
              <a:buClr>
                <a:srgbClr val="000000"/>
              </a:buClr>
              <a:defRPr/>
            </a:pPr>
            <a:r>
              <a:rPr lang="en-US" sz="3200" b="1" kern="0">
                <a:solidFill>
                  <a:srgbClr val="000000"/>
                </a:solidFill>
                <a:latin typeface="HP001 4 hàng" panose="020B0603050302020204" pitchFamily="34" charset="0"/>
                <a:ea typeface="Arial-Rounded" panose="020B0500000000000000" pitchFamily="34" charset="0"/>
                <a:cs typeface="Arial-Rounded" panose="020B0500000000000000" pitchFamily="34" charset="0"/>
                <a:sym typeface="Arial"/>
              </a:rPr>
              <a:t> </a:t>
            </a:r>
            <a:r>
              <a:rPr lang="en-US" sz="3200" b="1" kern="0" smtClean="0">
                <a:solidFill>
                  <a:srgbClr val="000000"/>
                </a:solidFill>
                <a:latin typeface="HP001 4 hàng" panose="020B0603050302020204" pitchFamily="34" charset="0"/>
                <a:ea typeface="Arial-Rounded" panose="020B0500000000000000" pitchFamily="34" charset="0"/>
                <a:cs typeface="Arial-Rounded" panose="020B0500000000000000" pitchFamily="34" charset="0"/>
                <a:sym typeface="Arial"/>
              </a:rPr>
              <a:t>            Thư viện biết đi</a:t>
            </a:r>
          </a:p>
          <a:p>
            <a:pPr algn="just" defTabSz="1219170">
              <a:lnSpc>
                <a:spcPct val="130000"/>
              </a:lnSpc>
              <a:buClr>
                <a:srgbClr val="000000"/>
              </a:buClr>
              <a:defRPr/>
            </a:pPr>
            <a:r>
              <a:rPr lang="en-US" sz="3200" b="1" kern="0">
                <a:solidFill>
                  <a:srgbClr val="000000"/>
                </a:solidFill>
                <a:latin typeface="HP001 4 hàng" panose="020B0603050302020204" pitchFamily="34" charset="0"/>
                <a:ea typeface="Arial-Rounded" panose="020B0500000000000000" pitchFamily="34" charset="0"/>
                <a:cs typeface="Arial-Rounded" panose="020B0500000000000000" pitchFamily="34" charset="0"/>
                <a:sym typeface="Arial"/>
              </a:rPr>
              <a:t> </a:t>
            </a:r>
            <a:r>
              <a:rPr lang="en-US" sz="3200" b="1" kern="0" smtClean="0">
                <a:solidFill>
                  <a:srgbClr val="000000"/>
                </a:solidFill>
                <a:latin typeface="HP001 4 hàng" panose="020B0603050302020204" pitchFamily="34" charset="0"/>
                <a:ea typeface="Arial-Rounded" panose="020B0500000000000000" pitchFamily="34" charset="0"/>
                <a:cs typeface="Arial-Rounded" panose="020B0500000000000000" pitchFamily="34" charset="0"/>
                <a:sym typeface="Arial"/>
              </a:rPr>
              <a:t>   </a:t>
            </a:r>
            <a:r>
              <a:rPr lang="en-US" sz="3200" b="1" kern="0" smtClean="0">
                <a:solidFill>
                  <a:srgbClr val="000000"/>
                </a:solidFill>
                <a:latin typeface="HP001 4 hàng" panose="020B0603050302020204" pitchFamily="34" charset="0"/>
                <a:ea typeface="Arial-Rounded" panose="020B0500000000000000" pitchFamily="34" charset="0"/>
                <a:cs typeface="Arial-Rounded" panose="020B0500000000000000" pitchFamily="34" charset="0"/>
                <a:sym typeface="Arial"/>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endParaRPr lang="en-US" sz="3200" b="1" kern="0" smtClean="0">
              <a:solidFill>
                <a:srgbClr val="000000"/>
              </a:solidFill>
              <a:latin typeface="HP001 4 hàng" panose="020B0603050302020204"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69666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图片 201"/>
          <p:cNvPicPr>
            <a:picLocks noChangeAspect="1"/>
          </p:cNvPicPr>
          <p:nvPr/>
        </p:nvPicPr>
        <p:blipFill>
          <a:blip r:embed="rId2"/>
          <a:stretch>
            <a:fillRect/>
          </a:stretch>
        </p:blipFill>
        <p:spPr>
          <a:xfrm>
            <a:off x="1357400" y="2425176"/>
            <a:ext cx="8563953" cy="2786913"/>
          </a:xfrm>
          <a:prstGeom prst="rect">
            <a:avLst/>
          </a:prstGeom>
        </p:spPr>
      </p:pic>
      <p:pic>
        <p:nvPicPr>
          <p:cNvPr id="7" name="图片 6"/>
          <p:cNvPicPr>
            <a:picLocks noChangeAspect="1"/>
          </p:cNvPicPr>
          <p:nvPr/>
        </p:nvPicPr>
        <p:blipFill>
          <a:blip r:embed="rId3"/>
          <a:stretch>
            <a:fillRect/>
          </a:stretch>
        </p:blipFill>
        <p:spPr>
          <a:xfrm>
            <a:off x="465046" y="204604"/>
            <a:ext cx="11261908" cy="1283002"/>
          </a:xfrm>
          <a:prstGeom prst="rect">
            <a:avLst/>
          </a:prstGeom>
        </p:spPr>
      </p:pic>
      <p:pic>
        <p:nvPicPr>
          <p:cNvPr id="201" name="图片 200"/>
          <p:cNvPicPr>
            <a:picLocks noChangeAspect="1"/>
          </p:cNvPicPr>
          <p:nvPr/>
        </p:nvPicPr>
        <p:blipFill>
          <a:blip r:embed="rId4"/>
          <a:stretch>
            <a:fillRect/>
          </a:stretch>
        </p:blipFill>
        <p:spPr>
          <a:xfrm rot="2448184">
            <a:off x="10767740" y="3634669"/>
            <a:ext cx="715386" cy="1012339"/>
          </a:xfrm>
          <a:prstGeom prst="rect">
            <a:avLst/>
          </a:prstGeom>
        </p:spPr>
      </p:pic>
      <p:pic>
        <p:nvPicPr>
          <p:cNvPr id="24" name="Picture 23">
            <a:extLst>
              <a:ext uri="{FF2B5EF4-FFF2-40B4-BE49-F238E27FC236}">
                <a16:creationId xmlns:a16="http://schemas.microsoft.com/office/drawing/2014/main" id="{1BBBBDE3-9ABA-48B2-A5BA-041063ACB9B8}"/>
              </a:ext>
            </a:extLst>
          </p:cNvPr>
          <p:cNvPicPr>
            <a:picLocks noChangeAspect="1"/>
          </p:cNvPicPr>
          <p:nvPr/>
        </p:nvPicPr>
        <p:blipFill>
          <a:blip r:embed="rId5">
            <a:duotone>
              <a:srgbClr val="70AD47">
                <a:shade val="45000"/>
                <a:satMod val="135000"/>
              </a:srgb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53498" y="1340243"/>
            <a:ext cx="469457" cy="469457"/>
          </a:xfrm>
          <a:prstGeom prst="rect">
            <a:avLst/>
          </a:prstGeom>
        </p:spPr>
      </p:pic>
      <p:sp>
        <p:nvSpPr>
          <p:cNvPr id="25" name="TextBox 24">
            <a:extLst>
              <a:ext uri="{FF2B5EF4-FFF2-40B4-BE49-F238E27FC236}">
                <a16:creationId xmlns:a16="http://schemas.microsoft.com/office/drawing/2014/main" id="{51902374-B774-4F64-8204-BAD98BAB65F5}"/>
              </a:ext>
            </a:extLst>
          </p:cNvPr>
          <p:cNvSpPr txBox="1"/>
          <p:nvPr/>
        </p:nvSpPr>
        <p:spPr>
          <a:xfrm>
            <a:off x="2912300" y="969750"/>
            <a:ext cx="3383676" cy="889667"/>
          </a:xfrm>
          <a:prstGeom prst="rect">
            <a:avLst/>
          </a:prstGeom>
          <a:noFill/>
        </p:spPr>
        <p:txBody>
          <a:bodyPr wrap="square" rtlCol="0">
            <a:spAutoFit/>
          </a:bodyPr>
          <a:lstStyle/>
          <a:p>
            <a:pPr algn="just">
              <a:lnSpc>
                <a:spcPct val="150000"/>
              </a:lnSpc>
            </a:pPr>
            <a:r>
              <a:rPr lang="en-US" sz="4000" b="1" dirty="0" err="1">
                <a:solidFill>
                  <a:srgbClr val="17479D"/>
                </a:solidFill>
                <a:latin typeface="Arial-Rounded"/>
                <a:ea typeface="Arial-Rounded"/>
              </a:rPr>
              <a:t>Tìm</a:t>
            </a:r>
            <a:r>
              <a:rPr lang="en-US" sz="4000" b="1" dirty="0">
                <a:solidFill>
                  <a:srgbClr val="17479D"/>
                </a:solidFill>
                <a:latin typeface="Arial-Rounded"/>
                <a:ea typeface="Arial-Rounded"/>
              </a:rPr>
              <a:t> 2 </a:t>
            </a:r>
            <a:r>
              <a:rPr lang="en-US" sz="4000" b="1" dirty="0" err="1">
                <a:solidFill>
                  <a:srgbClr val="17479D"/>
                </a:solidFill>
                <a:latin typeface="Arial-Rounded"/>
                <a:ea typeface="Arial-Rounded"/>
              </a:rPr>
              <a:t>từ</a:t>
            </a:r>
            <a:r>
              <a:rPr lang="en-US" sz="4000" b="1" dirty="0">
                <a:solidFill>
                  <a:srgbClr val="17479D"/>
                </a:solidFill>
                <a:latin typeface="Arial-Rounded"/>
                <a:ea typeface="Arial-Rounded"/>
              </a:rPr>
              <a:t> </a:t>
            </a:r>
            <a:r>
              <a:rPr lang="en-US" sz="4000" b="1" dirty="0" err="1">
                <a:solidFill>
                  <a:srgbClr val="17479D"/>
                </a:solidFill>
                <a:latin typeface="Arial-Rounded"/>
                <a:ea typeface="Arial-Rounded"/>
              </a:rPr>
              <a:t>ngữ</a:t>
            </a:r>
            <a:r>
              <a:rPr lang="en-US" sz="4000" b="1" dirty="0">
                <a:solidFill>
                  <a:srgbClr val="17479D"/>
                </a:solidFill>
                <a:latin typeface="Arial-Rounded"/>
                <a:ea typeface="Arial-Rounded"/>
              </a:rPr>
              <a:t>:</a:t>
            </a:r>
            <a:endParaRPr lang="vi-VN" sz="4000" dirty="0">
              <a:solidFill>
                <a:srgbClr val="17479D"/>
              </a:solidFill>
              <a:latin typeface="Arial-Rounded"/>
              <a:ea typeface="Arial-Rounded"/>
            </a:endParaRPr>
          </a:p>
        </p:txBody>
      </p:sp>
      <p:sp>
        <p:nvSpPr>
          <p:cNvPr id="26" name="TextBox 25">
            <a:extLst>
              <a:ext uri="{FF2B5EF4-FFF2-40B4-BE49-F238E27FC236}">
                <a16:creationId xmlns:a16="http://schemas.microsoft.com/office/drawing/2014/main" id="{98E893B4-C1CC-4E07-AC09-28EE92695216}"/>
              </a:ext>
            </a:extLst>
          </p:cNvPr>
          <p:cNvSpPr txBox="1"/>
          <p:nvPr/>
        </p:nvSpPr>
        <p:spPr>
          <a:xfrm>
            <a:off x="1536021" y="1909134"/>
            <a:ext cx="8800982" cy="3302955"/>
          </a:xfrm>
          <a:prstGeom prst="rect">
            <a:avLst/>
          </a:prstGeom>
          <a:noFill/>
        </p:spPr>
        <p:txBody>
          <a:bodyPr wrap="square" rtlCol="0">
            <a:spAutoFit/>
          </a:bodyPr>
          <a:lstStyle/>
          <a:p>
            <a:pPr marL="457189" indent="-457189" algn="just">
              <a:lnSpc>
                <a:spcPct val="150000"/>
              </a:lnSpc>
              <a:buFontTx/>
              <a:buAutoNum type="alphaLcPeriod"/>
            </a:pPr>
            <a:r>
              <a:rPr lang="en-US" sz="3600" dirty="0" err="1">
                <a:solidFill>
                  <a:prstClr val="black"/>
                </a:solidFill>
                <a:latin typeface="Arial-Rounded"/>
                <a:ea typeface="Arial-Rounded"/>
              </a:rPr>
              <a:t>Chứa</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tiếng</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bắt</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đầu</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bằng</a:t>
            </a:r>
            <a:r>
              <a:rPr lang="en-US" sz="3600" dirty="0">
                <a:solidFill>
                  <a:prstClr val="black"/>
                </a:solidFill>
                <a:latin typeface="Arial-Rounded"/>
                <a:ea typeface="Arial-Rounded"/>
              </a:rPr>
              <a:t> d.</a:t>
            </a:r>
          </a:p>
          <a:p>
            <a:pPr marL="457189" indent="-457189" algn="just">
              <a:lnSpc>
                <a:spcPct val="150000"/>
              </a:lnSpc>
              <a:buFontTx/>
              <a:buAutoNum type="alphaLcPeriod"/>
            </a:pPr>
            <a:endParaRPr lang="en-US" sz="3600" dirty="0">
              <a:solidFill>
                <a:prstClr val="black"/>
              </a:solidFill>
              <a:latin typeface="Arial-Rounded"/>
              <a:ea typeface="Arial-Rounded"/>
            </a:endParaRPr>
          </a:p>
          <a:p>
            <a:pPr algn="just">
              <a:lnSpc>
                <a:spcPct val="150000"/>
              </a:lnSpc>
            </a:pPr>
            <a:endParaRPr lang="en-US" sz="3600" dirty="0">
              <a:solidFill>
                <a:prstClr val="black"/>
              </a:solidFill>
              <a:latin typeface="Arial-Rounded"/>
              <a:ea typeface="Arial-Rounded"/>
            </a:endParaRPr>
          </a:p>
          <a:p>
            <a:pPr algn="just">
              <a:lnSpc>
                <a:spcPct val="150000"/>
              </a:lnSpc>
            </a:pPr>
            <a:r>
              <a:rPr lang="en-US" sz="3600" dirty="0">
                <a:solidFill>
                  <a:prstClr val="black"/>
                </a:solidFill>
                <a:latin typeface="Arial-Rounded"/>
                <a:ea typeface="Arial-Rounded"/>
              </a:rPr>
              <a:t>b. </a:t>
            </a:r>
            <a:r>
              <a:rPr lang="en-US" sz="3600" dirty="0" err="1">
                <a:solidFill>
                  <a:prstClr val="black"/>
                </a:solidFill>
                <a:latin typeface="Arial-Rounded"/>
                <a:ea typeface="Arial-Rounded"/>
              </a:rPr>
              <a:t>Chứa</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tiếng</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bắt</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đầu</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bằng</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gi</a:t>
            </a:r>
            <a:r>
              <a:rPr lang="en-US" sz="3600" dirty="0">
                <a:solidFill>
                  <a:prstClr val="black"/>
                </a:solidFill>
                <a:latin typeface="Arial-Rounded"/>
                <a:ea typeface="Arial-Rounded"/>
              </a:rPr>
              <a:t>.</a:t>
            </a:r>
            <a:endParaRPr lang="vi-VN" sz="3600" dirty="0">
              <a:solidFill>
                <a:prstClr val="black"/>
              </a:solidFill>
              <a:latin typeface="Arial-Rounded"/>
              <a:ea typeface="Arial-Rounded"/>
            </a:endParaRPr>
          </a:p>
        </p:txBody>
      </p:sp>
      <p:sp>
        <p:nvSpPr>
          <p:cNvPr id="27" name="Rounded Rectangle 21">
            <a:extLst>
              <a:ext uri="{FF2B5EF4-FFF2-40B4-BE49-F238E27FC236}">
                <a16:creationId xmlns:a16="http://schemas.microsoft.com/office/drawing/2014/main" id="{D402A880-E841-4624-A3EB-3B0F5319402E}"/>
              </a:ext>
            </a:extLst>
          </p:cNvPr>
          <p:cNvSpPr/>
          <p:nvPr/>
        </p:nvSpPr>
        <p:spPr>
          <a:xfrm>
            <a:off x="2464960" y="3012658"/>
            <a:ext cx="1862064" cy="601518"/>
          </a:xfrm>
          <a:prstGeom prst="roundRect">
            <a:avLst/>
          </a:prstGeom>
          <a:solidFill>
            <a:srgbClr val="FFC000">
              <a:lumMod val="20000"/>
              <a:lumOff val="8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lumMod val="50000"/>
                  </a:prstClr>
                </a:solidFill>
                <a:effectLst/>
                <a:uLnTx/>
                <a:uFillTx/>
                <a:latin typeface="Arial-Rounded"/>
                <a:ea typeface="Arial-Rounded"/>
                <a:cs typeface="+mn-cs"/>
              </a:rPr>
              <a:t>dìu</a:t>
            </a:r>
            <a:r>
              <a:rPr kumimoji="0" lang="en-US" sz="3600" b="0" i="0" u="none" strike="noStrike" kern="0" cap="none" spc="0" normalizeH="0" baseline="0" noProof="0" dirty="0">
                <a:ln>
                  <a:noFill/>
                </a:ln>
                <a:solidFill>
                  <a:prstClr val="black">
                    <a:lumMod val="50000"/>
                  </a:prstClr>
                </a:solidFill>
                <a:effectLst/>
                <a:uLnTx/>
                <a:uFillTx/>
                <a:latin typeface="Arial-Rounded"/>
                <a:ea typeface="Arial-Rounded"/>
                <a:cs typeface="+mn-cs"/>
              </a:rPr>
              <a:t> </a:t>
            </a:r>
            <a:r>
              <a:rPr kumimoji="0" lang="en-US" sz="3600" b="0" i="0" u="none" strike="noStrike" kern="0" cap="none" spc="0" normalizeH="0" baseline="0" noProof="0" dirty="0" err="1">
                <a:ln>
                  <a:noFill/>
                </a:ln>
                <a:solidFill>
                  <a:prstClr val="black">
                    <a:lumMod val="50000"/>
                  </a:prstClr>
                </a:solidFill>
                <a:effectLst/>
                <a:uLnTx/>
                <a:uFillTx/>
                <a:latin typeface="Arial-Rounded"/>
                <a:ea typeface="Arial-Rounded"/>
                <a:cs typeface="+mn-cs"/>
              </a:rPr>
              <a:t>dắt</a:t>
            </a:r>
            <a:endParaRPr kumimoji="0" lang="en-US" sz="3600" b="0" i="0" u="none" strike="noStrike" kern="0" cap="none" spc="0" normalizeH="0" baseline="0" noProof="0" dirty="0">
              <a:ln>
                <a:noFill/>
              </a:ln>
              <a:solidFill>
                <a:prstClr val="black">
                  <a:lumMod val="50000"/>
                </a:prstClr>
              </a:solidFill>
              <a:effectLst/>
              <a:uLnTx/>
              <a:uFillTx/>
              <a:latin typeface="Arial-Rounded"/>
              <a:ea typeface="Arial-Rounded"/>
              <a:cs typeface="+mn-cs"/>
            </a:endParaRPr>
          </a:p>
        </p:txBody>
      </p:sp>
      <p:sp>
        <p:nvSpPr>
          <p:cNvPr id="28" name="Rounded Rectangle 21">
            <a:extLst>
              <a:ext uri="{FF2B5EF4-FFF2-40B4-BE49-F238E27FC236}">
                <a16:creationId xmlns:a16="http://schemas.microsoft.com/office/drawing/2014/main" id="{39158248-51DD-4AE0-89EE-527F6E0F7EB1}"/>
              </a:ext>
            </a:extLst>
          </p:cNvPr>
          <p:cNvSpPr/>
          <p:nvPr/>
        </p:nvSpPr>
        <p:spPr>
          <a:xfrm>
            <a:off x="4865731" y="3012656"/>
            <a:ext cx="1862063" cy="601518"/>
          </a:xfrm>
          <a:prstGeom prst="roundRect">
            <a:avLst/>
          </a:prstGeom>
          <a:solidFill>
            <a:srgbClr val="FFC000">
              <a:lumMod val="20000"/>
              <a:lumOff val="8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lumMod val="50000"/>
                  </a:prstClr>
                </a:solidFill>
                <a:effectLst/>
                <a:uLnTx/>
                <a:uFillTx/>
                <a:latin typeface="Arial-Rounded"/>
                <a:ea typeface="Arial-Rounded"/>
                <a:cs typeface="+mn-cs"/>
              </a:rPr>
              <a:t>dặn</a:t>
            </a:r>
            <a:r>
              <a:rPr kumimoji="0" lang="en-US" sz="3600" b="0" i="0" u="none" strike="noStrike" kern="0" cap="none" spc="0" normalizeH="0" baseline="0" noProof="0" dirty="0">
                <a:ln>
                  <a:noFill/>
                </a:ln>
                <a:solidFill>
                  <a:prstClr val="black">
                    <a:lumMod val="50000"/>
                  </a:prstClr>
                </a:solidFill>
                <a:effectLst/>
                <a:uLnTx/>
                <a:uFillTx/>
                <a:latin typeface="Arial-Rounded"/>
                <a:ea typeface="Arial-Rounded"/>
                <a:cs typeface="+mn-cs"/>
              </a:rPr>
              <a:t> </a:t>
            </a:r>
            <a:r>
              <a:rPr kumimoji="0" lang="en-US" sz="3600" b="0" i="0" u="none" strike="noStrike" kern="0" cap="none" spc="0" normalizeH="0" baseline="0" noProof="0" dirty="0" err="1">
                <a:ln>
                  <a:noFill/>
                </a:ln>
                <a:solidFill>
                  <a:prstClr val="black">
                    <a:lumMod val="50000"/>
                  </a:prstClr>
                </a:solidFill>
                <a:effectLst/>
                <a:uLnTx/>
                <a:uFillTx/>
                <a:latin typeface="Arial-Rounded"/>
                <a:ea typeface="Arial-Rounded"/>
                <a:cs typeface="+mn-cs"/>
              </a:rPr>
              <a:t>dò</a:t>
            </a:r>
            <a:endParaRPr kumimoji="0" lang="en-US" sz="3600" b="0" i="0" u="none" strike="noStrike" kern="0" cap="none" spc="0" normalizeH="0" baseline="0" noProof="0" dirty="0">
              <a:ln>
                <a:noFill/>
              </a:ln>
              <a:solidFill>
                <a:prstClr val="black">
                  <a:lumMod val="50000"/>
                </a:prstClr>
              </a:solidFill>
              <a:effectLst/>
              <a:uLnTx/>
              <a:uFillTx/>
              <a:latin typeface="Arial-Rounded"/>
              <a:ea typeface="Arial-Rounded"/>
              <a:cs typeface="+mn-cs"/>
            </a:endParaRPr>
          </a:p>
        </p:txBody>
      </p:sp>
      <p:sp>
        <p:nvSpPr>
          <p:cNvPr id="29" name="Rounded Rectangle 21">
            <a:extLst>
              <a:ext uri="{FF2B5EF4-FFF2-40B4-BE49-F238E27FC236}">
                <a16:creationId xmlns:a16="http://schemas.microsoft.com/office/drawing/2014/main" id="{7E6362B7-3E1D-4852-805C-04D8B7A6EE3C}"/>
              </a:ext>
            </a:extLst>
          </p:cNvPr>
          <p:cNvSpPr/>
          <p:nvPr/>
        </p:nvSpPr>
        <p:spPr>
          <a:xfrm>
            <a:off x="7717803" y="3012656"/>
            <a:ext cx="1565187" cy="601518"/>
          </a:xfrm>
          <a:prstGeom prst="roundRect">
            <a:avLst/>
          </a:prstGeom>
          <a:solidFill>
            <a:srgbClr val="FFC000">
              <a:lumMod val="20000"/>
              <a:lumOff val="80000"/>
            </a:srgbClr>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lumMod val="50000"/>
                  </a:prstClr>
                </a:solidFill>
                <a:effectLst/>
                <a:uLnTx/>
                <a:uFillTx/>
                <a:latin typeface="Arial-Rounded"/>
                <a:ea typeface="Arial-Rounded"/>
                <a:cs typeface="+mn-cs"/>
              </a:rPr>
              <a:t>du </a:t>
            </a:r>
            <a:r>
              <a:rPr kumimoji="0" lang="en-US" sz="3600" b="0" i="0" u="none" strike="noStrike" kern="0" cap="none" spc="0" normalizeH="0" baseline="0" noProof="0" dirty="0" err="1">
                <a:ln>
                  <a:noFill/>
                </a:ln>
                <a:solidFill>
                  <a:prstClr val="black">
                    <a:lumMod val="50000"/>
                  </a:prstClr>
                </a:solidFill>
                <a:effectLst/>
                <a:uLnTx/>
                <a:uFillTx/>
                <a:latin typeface="Arial-Rounded"/>
                <a:ea typeface="Arial-Rounded"/>
                <a:cs typeface="+mn-cs"/>
              </a:rPr>
              <a:t>lịch</a:t>
            </a:r>
            <a:endParaRPr kumimoji="0" lang="en-US" sz="3600" b="0" i="0" u="none" strike="noStrike" kern="0" cap="none" spc="0" normalizeH="0" baseline="0" noProof="0" dirty="0">
              <a:ln>
                <a:noFill/>
              </a:ln>
              <a:solidFill>
                <a:prstClr val="black">
                  <a:lumMod val="50000"/>
                </a:prstClr>
              </a:solidFill>
              <a:effectLst/>
              <a:uLnTx/>
              <a:uFillTx/>
              <a:latin typeface="Arial-Rounded"/>
              <a:ea typeface="Arial-Rounded"/>
              <a:cs typeface="+mn-cs"/>
            </a:endParaRPr>
          </a:p>
        </p:txBody>
      </p:sp>
      <p:sp>
        <p:nvSpPr>
          <p:cNvPr id="30" name="Rounded Rectangle 21">
            <a:extLst>
              <a:ext uri="{FF2B5EF4-FFF2-40B4-BE49-F238E27FC236}">
                <a16:creationId xmlns:a16="http://schemas.microsoft.com/office/drawing/2014/main" id="{30079A5A-2A75-4306-A0B9-E7090F816B54}"/>
              </a:ext>
            </a:extLst>
          </p:cNvPr>
          <p:cNvSpPr/>
          <p:nvPr/>
        </p:nvSpPr>
        <p:spPr>
          <a:xfrm>
            <a:off x="1781533" y="5453200"/>
            <a:ext cx="2262844" cy="671703"/>
          </a:xfrm>
          <a:prstGeom prst="roundRect">
            <a:avLst/>
          </a:prstGeom>
          <a:solidFill>
            <a:srgbClr val="44546A">
              <a:lumMod val="40000"/>
              <a:lumOff val="60000"/>
            </a:srgbClr>
          </a:solidFill>
          <a:ln w="12700" cap="flat" cmpd="sng" algn="ctr">
            <a:solidFill>
              <a:srgbClr val="4454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lumMod val="50000"/>
                  </a:prstClr>
                </a:solidFill>
                <a:effectLst/>
                <a:uLnTx/>
                <a:uFillTx/>
                <a:latin typeface="Arial-Rounded"/>
                <a:ea typeface="Arial-Rounded"/>
                <a:cs typeface="+mn-cs"/>
              </a:rPr>
              <a:t>giúp</a:t>
            </a:r>
            <a:r>
              <a:rPr kumimoji="0" lang="en-US" sz="3600" b="0" i="0" u="none" strike="noStrike" kern="0" cap="none" spc="0" normalizeH="0" baseline="0" noProof="0" dirty="0">
                <a:ln>
                  <a:noFill/>
                </a:ln>
                <a:solidFill>
                  <a:prstClr val="black">
                    <a:lumMod val="50000"/>
                  </a:prstClr>
                </a:solidFill>
                <a:effectLst/>
                <a:uLnTx/>
                <a:uFillTx/>
                <a:latin typeface="Arial-Rounded"/>
                <a:ea typeface="Arial-Rounded"/>
                <a:cs typeface="+mn-cs"/>
              </a:rPr>
              <a:t> </a:t>
            </a:r>
            <a:r>
              <a:rPr kumimoji="0" lang="en-US" sz="3600" b="0" i="0" u="none" strike="noStrike" kern="0" cap="none" spc="0" normalizeH="0" baseline="0" noProof="0" dirty="0" err="1">
                <a:ln>
                  <a:noFill/>
                </a:ln>
                <a:solidFill>
                  <a:prstClr val="black">
                    <a:lumMod val="50000"/>
                  </a:prstClr>
                </a:solidFill>
                <a:effectLst/>
                <a:uLnTx/>
                <a:uFillTx/>
                <a:latin typeface="Arial-Rounded"/>
                <a:ea typeface="Arial-Rounded"/>
                <a:cs typeface="+mn-cs"/>
              </a:rPr>
              <a:t>đỡ</a:t>
            </a:r>
            <a:endParaRPr kumimoji="0" lang="en-US" sz="3600" b="0" i="0" u="none" strike="noStrike" kern="0" cap="none" spc="0" normalizeH="0" baseline="0" noProof="0" dirty="0">
              <a:ln>
                <a:noFill/>
              </a:ln>
              <a:solidFill>
                <a:prstClr val="black">
                  <a:lumMod val="50000"/>
                </a:prstClr>
              </a:solidFill>
              <a:effectLst/>
              <a:uLnTx/>
              <a:uFillTx/>
              <a:latin typeface="Arial-Rounded"/>
              <a:ea typeface="Arial-Rounded"/>
              <a:cs typeface="+mn-cs"/>
            </a:endParaRPr>
          </a:p>
        </p:txBody>
      </p:sp>
      <p:sp>
        <p:nvSpPr>
          <p:cNvPr id="31" name="Rounded Rectangle 21">
            <a:extLst>
              <a:ext uri="{FF2B5EF4-FFF2-40B4-BE49-F238E27FC236}">
                <a16:creationId xmlns:a16="http://schemas.microsoft.com/office/drawing/2014/main" id="{DE096662-27C8-4C64-8867-70C9DE3D9CCD}"/>
              </a:ext>
            </a:extLst>
          </p:cNvPr>
          <p:cNvSpPr/>
          <p:nvPr/>
        </p:nvSpPr>
        <p:spPr>
          <a:xfrm>
            <a:off x="4624960" y="5435810"/>
            <a:ext cx="1972610" cy="683318"/>
          </a:xfrm>
          <a:prstGeom prst="roundRect">
            <a:avLst/>
          </a:prstGeom>
          <a:solidFill>
            <a:srgbClr val="44546A">
              <a:lumMod val="40000"/>
              <a:lumOff val="60000"/>
            </a:srgbClr>
          </a:solidFill>
          <a:ln w="12700" cap="flat" cmpd="sng" algn="ctr">
            <a:solidFill>
              <a:srgbClr val="4454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lumMod val="50000"/>
                  </a:prstClr>
                </a:solidFill>
                <a:effectLst/>
                <a:uLnTx/>
                <a:uFillTx/>
                <a:latin typeface="Arial-Rounded"/>
                <a:ea typeface="Arial-Rounded"/>
                <a:cs typeface="+mn-cs"/>
              </a:rPr>
              <a:t>giữ</a:t>
            </a:r>
            <a:r>
              <a:rPr kumimoji="0" lang="en-US" sz="3600" b="0" i="0" u="none" strike="noStrike" kern="0" cap="none" spc="0" normalizeH="0" baseline="0" noProof="0" dirty="0">
                <a:ln>
                  <a:noFill/>
                </a:ln>
                <a:solidFill>
                  <a:prstClr val="black">
                    <a:lumMod val="50000"/>
                  </a:prstClr>
                </a:solidFill>
                <a:effectLst/>
                <a:uLnTx/>
                <a:uFillTx/>
                <a:latin typeface="Arial-Rounded"/>
                <a:ea typeface="Arial-Rounded"/>
                <a:cs typeface="+mn-cs"/>
              </a:rPr>
              <a:t> </a:t>
            </a:r>
            <a:r>
              <a:rPr kumimoji="0" lang="en-US" sz="3600" b="0" i="0" u="none" strike="noStrike" kern="0" cap="none" spc="0" normalizeH="0" baseline="0" noProof="0" dirty="0" err="1">
                <a:ln>
                  <a:noFill/>
                </a:ln>
                <a:solidFill>
                  <a:prstClr val="black">
                    <a:lumMod val="50000"/>
                  </a:prstClr>
                </a:solidFill>
                <a:effectLst/>
                <a:uLnTx/>
                <a:uFillTx/>
                <a:latin typeface="Arial-Rounded"/>
                <a:ea typeface="Arial-Rounded"/>
                <a:cs typeface="+mn-cs"/>
              </a:rPr>
              <a:t>gìn</a:t>
            </a:r>
            <a:endParaRPr kumimoji="0" lang="en-US" sz="3600" b="0" i="0" u="none" strike="noStrike" kern="0" cap="none" spc="0" normalizeH="0" baseline="0" noProof="0" dirty="0">
              <a:ln>
                <a:noFill/>
              </a:ln>
              <a:solidFill>
                <a:prstClr val="black">
                  <a:lumMod val="50000"/>
                </a:prstClr>
              </a:solidFill>
              <a:effectLst/>
              <a:uLnTx/>
              <a:uFillTx/>
              <a:latin typeface="Arial-Rounded"/>
              <a:ea typeface="Arial-Rounded"/>
              <a:cs typeface="+mn-cs"/>
            </a:endParaRPr>
          </a:p>
        </p:txBody>
      </p:sp>
      <p:sp>
        <p:nvSpPr>
          <p:cNvPr id="32" name="Rounded Rectangle 21">
            <a:extLst>
              <a:ext uri="{FF2B5EF4-FFF2-40B4-BE49-F238E27FC236}">
                <a16:creationId xmlns:a16="http://schemas.microsoft.com/office/drawing/2014/main" id="{B2925421-CF7F-4747-8841-FC36D4628628}"/>
              </a:ext>
            </a:extLst>
          </p:cNvPr>
          <p:cNvSpPr/>
          <p:nvPr/>
        </p:nvSpPr>
        <p:spPr>
          <a:xfrm>
            <a:off x="7146126" y="5417769"/>
            <a:ext cx="2136864" cy="719400"/>
          </a:xfrm>
          <a:prstGeom prst="roundRect">
            <a:avLst/>
          </a:prstGeom>
          <a:solidFill>
            <a:srgbClr val="44546A">
              <a:lumMod val="40000"/>
              <a:lumOff val="60000"/>
            </a:srgbClr>
          </a:solidFill>
          <a:ln w="12700" cap="flat" cmpd="sng" algn="ctr">
            <a:solidFill>
              <a:srgbClr val="4454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lumMod val="50000"/>
                  </a:prstClr>
                </a:solidFill>
                <a:effectLst/>
                <a:uLnTx/>
                <a:uFillTx/>
                <a:latin typeface="Arial-Rounded"/>
                <a:ea typeface="Arial-Rounded"/>
                <a:cs typeface="+mn-cs"/>
              </a:rPr>
              <a:t>giảng</a:t>
            </a:r>
            <a:r>
              <a:rPr kumimoji="0" lang="en-US" sz="3600" b="0" i="0" u="none" strike="noStrike" kern="0" cap="none" spc="0" normalizeH="0" baseline="0" noProof="0" dirty="0">
                <a:ln>
                  <a:noFill/>
                </a:ln>
                <a:solidFill>
                  <a:prstClr val="black">
                    <a:lumMod val="50000"/>
                  </a:prstClr>
                </a:solidFill>
                <a:effectLst/>
                <a:uLnTx/>
                <a:uFillTx/>
                <a:latin typeface="Arial-Rounded"/>
                <a:ea typeface="Arial-Rounded"/>
                <a:cs typeface="+mn-cs"/>
              </a:rPr>
              <a:t> </a:t>
            </a:r>
            <a:r>
              <a:rPr kumimoji="0" lang="en-US" sz="3600" b="0" i="0" u="none" strike="noStrike" kern="0" cap="none" spc="0" normalizeH="0" baseline="0" noProof="0" dirty="0" err="1">
                <a:ln>
                  <a:noFill/>
                </a:ln>
                <a:solidFill>
                  <a:prstClr val="black">
                    <a:lumMod val="50000"/>
                  </a:prstClr>
                </a:solidFill>
                <a:effectLst/>
                <a:uLnTx/>
                <a:uFillTx/>
                <a:latin typeface="Arial-Rounded"/>
                <a:ea typeface="Arial-Rounded"/>
                <a:cs typeface="+mn-cs"/>
              </a:rPr>
              <a:t>bài</a:t>
            </a:r>
            <a:endParaRPr kumimoji="0" lang="en-US" sz="3600" b="0" i="0" u="none" strike="noStrike" kern="0" cap="none" spc="0" normalizeH="0" baseline="0" noProof="0" dirty="0">
              <a:ln>
                <a:noFill/>
              </a:ln>
              <a:solidFill>
                <a:prstClr val="black">
                  <a:lumMod val="50000"/>
                </a:prstClr>
              </a:solidFill>
              <a:effectLst/>
              <a:uLnTx/>
              <a:uFillTx/>
              <a:latin typeface="Arial-Rounded"/>
              <a:ea typeface="Arial-Rounded"/>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wipe(left)">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animBg="1"/>
      <p:bldP spid="28" grpId="0" animBg="1"/>
      <p:bldP spid="29" grpId="0" animBg="1"/>
      <p:bldP spid="30"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5FFDD1C-78E6-4FEA-8805-E326FEA06517}"/>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29" name="图片 7">
            <a:extLst>
              <a:ext uri="{FF2B5EF4-FFF2-40B4-BE49-F238E27FC236}">
                <a16:creationId xmlns:a16="http://schemas.microsoft.com/office/drawing/2014/main" id="{4C79CB8D-7814-4C46-881C-AB72EA9F2D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5673" y="3140241"/>
            <a:ext cx="2782650" cy="4037851"/>
          </a:xfrm>
          <a:prstGeom prst="rect">
            <a:avLst/>
          </a:prstGeom>
        </p:spPr>
      </p:pic>
      <p:sp>
        <p:nvSpPr>
          <p:cNvPr id="40" name="TextBox 39">
            <a:extLst>
              <a:ext uri="{FF2B5EF4-FFF2-40B4-BE49-F238E27FC236}">
                <a16:creationId xmlns:a16="http://schemas.microsoft.com/office/drawing/2014/main" id="{94FD4112-2D1B-444A-9408-8C1BA8D769D2}"/>
              </a:ext>
            </a:extLst>
          </p:cNvPr>
          <p:cNvSpPr txBox="1"/>
          <p:nvPr/>
        </p:nvSpPr>
        <p:spPr>
          <a:xfrm>
            <a:off x="2823010" y="757238"/>
            <a:ext cx="7082091" cy="809965"/>
          </a:xfrm>
          <a:prstGeom prst="rect">
            <a:avLst/>
          </a:prstGeom>
          <a:noFill/>
        </p:spPr>
        <p:txBody>
          <a:bodyPr wrap="square" rtlCol="0">
            <a:spAutoFit/>
          </a:bodyPr>
          <a:lstStyle/>
          <a:p>
            <a:pPr algn="just">
              <a:lnSpc>
                <a:spcPct val="150000"/>
              </a:lnSpc>
            </a:pPr>
            <a:r>
              <a:rPr lang="en-US" sz="3600" b="1" dirty="0" err="1">
                <a:solidFill>
                  <a:srgbClr val="17479D"/>
                </a:solidFill>
                <a:latin typeface="Arial-Rounded"/>
                <a:ea typeface="Arial-Rounded"/>
              </a:rPr>
              <a:t>Chọn</a:t>
            </a:r>
            <a:r>
              <a:rPr lang="en-US" sz="3600" b="1" dirty="0">
                <a:solidFill>
                  <a:srgbClr val="17479D"/>
                </a:solidFill>
                <a:latin typeface="Arial-Rounded"/>
                <a:ea typeface="Arial-Rounded"/>
              </a:rPr>
              <a:t> a </a:t>
            </a:r>
            <a:r>
              <a:rPr lang="en-US" sz="3600" b="1" dirty="0" err="1">
                <a:solidFill>
                  <a:srgbClr val="17479D"/>
                </a:solidFill>
                <a:latin typeface="Arial-Rounded"/>
                <a:ea typeface="Arial-Rounded"/>
              </a:rPr>
              <a:t>hoặc</a:t>
            </a:r>
            <a:r>
              <a:rPr lang="en-US" sz="3600" b="1" dirty="0">
                <a:solidFill>
                  <a:srgbClr val="17479D"/>
                </a:solidFill>
                <a:latin typeface="Arial-Rounded"/>
                <a:ea typeface="Arial-Rounded"/>
              </a:rPr>
              <a:t> b</a:t>
            </a:r>
            <a:endParaRPr lang="vi-VN" sz="3600" dirty="0">
              <a:solidFill>
                <a:srgbClr val="17479D"/>
              </a:solidFill>
              <a:latin typeface="Arial-Rounded"/>
              <a:ea typeface="Arial-Rounded"/>
            </a:endParaRPr>
          </a:p>
        </p:txBody>
      </p:sp>
      <p:pic>
        <p:nvPicPr>
          <p:cNvPr id="41" name="Picture 40">
            <a:extLst>
              <a:ext uri="{FF2B5EF4-FFF2-40B4-BE49-F238E27FC236}">
                <a16:creationId xmlns:a16="http://schemas.microsoft.com/office/drawing/2014/main" id="{E9711F42-EEA4-4131-87A4-25F9E1060F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7786" y="944650"/>
            <a:ext cx="594623" cy="594623"/>
          </a:xfrm>
          <a:prstGeom prst="rect">
            <a:avLst/>
          </a:prstGeom>
        </p:spPr>
      </p:pic>
      <p:sp>
        <p:nvSpPr>
          <p:cNvPr id="42" name="Rectangle 41">
            <a:extLst>
              <a:ext uri="{FF2B5EF4-FFF2-40B4-BE49-F238E27FC236}">
                <a16:creationId xmlns:a16="http://schemas.microsoft.com/office/drawing/2014/main" id="{C8F87E0E-4CE3-4BB5-9C9F-E74DB3586113}"/>
              </a:ext>
            </a:extLst>
          </p:cNvPr>
          <p:cNvSpPr/>
          <p:nvPr/>
        </p:nvSpPr>
        <p:spPr>
          <a:xfrm>
            <a:off x="1904613" y="1423079"/>
            <a:ext cx="8382773" cy="809965"/>
          </a:xfrm>
          <a:prstGeom prst="rect">
            <a:avLst/>
          </a:prstGeom>
        </p:spPr>
        <p:txBody>
          <a:bodyPr wrap="square">
            <a:spAutoFit/>
          </a:bodyPr>
          <a:lstStyle/>
          <a:p>
            <a:pPr algn="just">
              <a:lnSpc>
                <a:spcPct val="150000"/>
              </a:lnSpc>
            </a:pPr>
            <a:r>
              <a:rPr lang="en-US" sz="3600" dirty="0">
                <a:solidFill>
                  <a:prstClr val="black"/>
                </a:solidFill>
                <a:latin typeface="Arial-Rounded"/>
                <a:ea typeface="Arial-Rounded"/>
              </a:rPr>
              <a:t>a. </a:t>
            </a:r>
            <a:r>
              <a:rPr lang="en-US" sz="3600" dirty="0" err="1">
                <a:solidFill>
                  <a:prstClr val="black"/>
                </a:solidFill>
                <a:latin typeface="Arial-Rounded"/>
                <a:ea typeface="Arial-Rounded"/>
              </a:rPr>
              <a:t>Chọn</a:t>
            </a:r>
            <a:r>
              <a:rPr lang="en-US" sz="3600" dirty="0">
                <a:solidFill>
                  <a:prstClr val="black"/>
                </a:solidFill>
                <a:latin typeface="Arial-Rounded"/>
                <a:ea typeface="Arial-Rounded"/>
              </a:rPr>
              <a:t> </a:t>
            </a:r>
            <a:r>
              <a:rPr lang="en-US" sz="3600" b="1" i="1" dirty="0" err="1">
                <a:solidFill>
                  <a:prstClr val="black"/>
                </a:solidFill>
                <a:latin typeface="Arial-Rounded"/>
                <a:ea typeface="Arial-Rounded"/>
              </a:rPr>
              <a:t>ch</a:t>
            </a:r>
            <a:r>
              <a:rPr lang="en-US" sz="3600" i="1" dirty="0">
                <a:solidFill>
                  <a:prstClr val="black"/>
                </a:solidFill>
                <a:latin typeface="Arial-Rounded"/>
                <a:ea typeface="Arial-Rounded"/>
              </a:rPr>
              <a:t> </a:t>
            </a:r>
            <a:r>
              <a:rPr lang="en-US" sz="3600" dirty="0" err="1">
                <a:solidFill>
                  <a:prstClr val="black"/>
                </a:solidFill>
                <a:latin typeface="Arial-Rounded"/>
                <a:ea typeface="Arial-Rounded"/>
              </a:rPr>
              <a:t>hoặc</a:t>
            </a:r>
            <a:r>
              <a:rPr lang="en-US" sz="3600" dirty="0">
                <a:solidFill>
                  <a:prstClr val="black"/>
                </a:solidFill>
                <a:latin typeface="Arial-Rounded"/>
                <a:ea typeface="Arial-Rounded"/>
              </a:rPr>
              <a:t> </a:t>
            </a:r>
            <a:r>
              <a:rPr lang="en-US" sz="3600" b="1" i="1" dirty="0">
                <a:solidFill>
                  <a:prstClr val="black"/>
                </a:solidFill>
                <a:latin typeface="Arial-Rounded"/>
                <a:ea typeface="Arial-Rounded"/>
              </a:rPr>
              <a:t>tr </a:t>
            </a:r>
            <a:r>
              <a:rPr lang="en-US" sz="3600" dirty="0" err="1">
                <a:solidFill>
                  <a:prstClr val="black"/>
                </a:solidFill>
                <a:latin typeface="Arial-Rounded"/>
                <a:ea typeface="Arial-Rounded"/>
              </a:rPr>
              <a:t>thay</a:t>
            </a:r>
            <a:r>
              <a:rPr lang="en-US" sz="3600" dirty="0">
                <a:solidFill>
                  <a:prstClr val="black"/>
                </a:solidFill>
                <a:latin typeface="Arial-Rounded"/>
                <a:ea typeface="Arial-Rounded"/>
              </a:rPr>
              <a:t> </a:t>
            </a:r>
            <a:r>
              <a:rPr lang="en-US" sz="3600" dirty="0" err="1">
                <a:solidFill>
                  <a:prstClr val="black"/>
                </a:solidFill>
                <a:latin typeface="Arial-Rounded"/>
                <a:ea typeface="Arial-Rounded"/>
              </a:rPr>
              <a:t>cho</a:t>
            </a:r>
            <a:r>
              <a:rPr lang="en-US" sz="3600" dirty="0">
                <a:solidFill>
                  <a:prstClr val="black"/>
                </a:solidFill>
                <a:latin typeface="Arial-Rounded"/>
                <a:ea typeface="Arial-Rounded"/>
              </a:rPr>
              <a:t> ô </a:t>
            </a:r>
            <a:r>
              <a:rPr lang="en-US" sz="3600" dirty="0" err="1">
                <a:solidFill>
                  <a:prstClr val="black"/>
                </a:solidFill>
                <a:latin typeface="Arial-Rounded"/>
                <a:ea typeface="Arial-Rounded"/>
              </a:rPr>
              <a:t>vuông</a:t>
            </a:r>
            <a:r>
              <a:rPr lang="en-US" sz="3600" dirty="0">
                <a:solidFill>
                  <a:prstClr val="black"/>
                </a:solidFill>
                <a:latin typeface="Arial-Rounded"/>
                <a:ea typeface="Arial-Rounded"/>
              </a:rPr>
              <a:t>.</a:t>
            </a:r>
            <a:endParaRPr lang="vi-VN" sz="3600" i="1" dirty="0">
              <a:solidFill>
                <a:prstClr val="black"/>
              </a:solidFill>
              <a:latin typeface="Arial-Rounded"/>
              <a:ea typeface="Arial-Rounded"/>
            </a:endParaRPr>
          </a:p>
        </p:txBody>
      </p:sp>
      <p:sp>
        <p:nvSpPr>
          <p:cNvPr id="43" name="Rectangle 42">
            <a:extLst>
              <a:ext uri="{FF2B5EF4-FFF2-40B4-BE49-F238E27FC236}">
                <a16:creationId xmlns:a16="http://schemas.microsoft.com/office/drawing/2014/main" id="{D1EF82AA-1A6C-4CC3-9D9D-F623E894246B}"/>
              </a:ext>
            </a:extLst>
          </p:cNvPr>
          <p:cNvSpPr/>
          <p:nvPr/>
        </p:nvSpPr>
        <p:spPr>
          <a:xfrm>
            <a:off x="2505098" y="2362568"/>
            <a:ext cx="6598193" cy="3684855"/>
          </a:xfrm>
          <a:prstGeom prst="rect">
            <a:avLst/>
          </a:prstGeom>
        </p:spPr>
        <p:txBody>
          <a:bodyPr wrap="square">
            <a:spAutoFit/>
          </a:bodyPr>
          <a:lstStyle/>
          <a:p>
            <a:pPr algn="just">
              <a:lnSpc>
                <a:spcPct val="150000"/>
              </a:lnSpc>
            </a:pPr>
            <a:r>
              <a:rPr lang="en-US" sz="3200" dirty="0" err="1">
                <a:solidFill>
                  <a:prstClr val="black"/>
                </a:solidFill>
                <a:latin typeface="Arial-Rounded"/>
                <a:ea typeface="Arial-Rounded"/>
              </a:rPr>
              <a:t>Phòng</a:t>
            </a:r>
            <a:r>
              <a:rPr lang="en-US" sz="3200" dirty="0">
                <a:solidFill>
                  <a:prstClr val="black"/>
                </a:solidFill>
                <a:latin typeface="Arial-Rounded"/>
                <a:ea typeface="Arial-Rounded"/>
              </a:rPr>
              <a:t> </a:t>
            </a:r>
            <a:r>
              <a:rPr lang="en-US" sz="3200" dirty="0" err="1">
                <a:solidFill>
                  <a:prstClr val="black"/>
                </a:solidFill>
                <a:latin typeface="Arial-Rounded"/>
                <a:ea typeface="Arial-Rounded"/>
              </a:rPr>
              <a:t>học</a:t>
            </a:r>
            <a:r>
              <a:rPr lang="en-US" sz="3200" dirty="0">
                <a:solidFill>
                  <a:prstClr val="black"/>
                </a:solidFill>
                <a:latin typeface="Arial-Rounded"/>
                <a:ea typeface="Arial-Rounded"/>
              </a:rPr>
              <a:t> </a:t>
            </a:r>
            <a:r>
              <a:rPr lang="en-US" sz="3200" dirty="0" err="1">
                <a:solidFill>
                  <a:prstClr val="black"/>
                </a:solidFill>
                <a:latin typeface="Arial-Rounded"/>
                <a:ea typeface="Arial-Rounded"/>
              </a:rPr>
              <a:t>là</a:t>
            </a:r>
            <a:r>
              <a:rPr lang="en-US" sz="3200" dirty="0">
                <a:solidFill>
                  <a:prstClr val="black"/>
                </a:solidFill>
                <a:latin typeface="Arial-Rounded"/>
                <a:ea typeface="Arial-Rounded"/>
              </a:rPr>
              <a:t> </a:t>
            </a:r>
            <a:r>
              <a:rPr lang="en-US" sz="3200" dirty="0" err="1">
                <a:solidFill>
                  <a:srgbClr val="FF0000"/>
                </a:solidFill>
                <a:latin typeface="Arial-Rounded"/>
                <a:ea typeface="Arial-Rounded"/>
              </a:rPr>
              <a:t>ch</a:t>
            </a:r>
            <a:r>
              <a:rPr lang="en-US" sz="3200" dirty="0" err="1">
                <a:solidFill>
                  <a:prstClr val="black"/>
                </a:solidFill>
                <a:latin typeface="Arial-Rounded"/>
                <a:ea typeface="Arial-Rounded"/>
              </a:rPr>
              <a:t>iếc</a:t>
            </a:r>
            <a:r>
              <a:rPr lang="en-US" sz="3200" dirty="0">
                <a:solidFill>
                  <a:prstClr val="black"/>
                </a:solidFill>
                <a:latin typeface="Arial-Rounded"/>
                <a:ea typeface="Arial-Rounded"/>
              </a:rPr>
              <a:t> </a:t>
            </a:r>
            <a:r>
              <a:rPr lang="en-US" sz="3200" dirty="0" err="1">
                <a:solidFill>
                  <a:prstClr val="black"/>
                </a:solidFill>
                <a:latin typeface="Arial-Rounded"/>
                <a:ea typeface="Arial-Rounded"/>
              </a:rPr>
              <a:t>áo</a:t>
            </a:r>
            <a:endParaRPr lang="en-US" sz="3200" dirty="0">
              <a:solidFill>
                <a:prstClr val="black"/>
              </a:solidFill>
              <a:latin typeface="Arial-Rounded"/>
              <a:ea typeface="Arial-Rounded"/>
            </a:endParaRPr>
          </a:p>
          <a:p>
            <a:pPr algn="just">
              <a:lnSpc>
                <a:spcPct val="150000"/>
              </a:lnSpc>
            </a:pPr>
            <a:r>
              <a:rPr lang="en-US" sz="3200" dirty="0" err="1">
                <a:solidFill>
                  <a:prstClr val="black"/>
                </a:solidFill>
                <a:latin typeface="Arial-Rounded"/>
                <a:ea typeface="Arial-Rounded"/>
              </a:rPr>
              <a:t>Bọc</a:t>
            </a:r>
            <a:r>
              <a:rPr lang="en-US" sz="3200" dirty="0">
                <a:solidFill>
                  <a:prstClr val="black"/>
                </a:solidFill>
                <a:latin typeface="Arial-Rounded"/>
                <a:ea typeface="Arial-Rounded"/>
              </a:rPr>
              <a:t> </a:t>
            </a:r>
            <a:r>
              <a:rPr lang="en-US" sz="3200" dirty="0" err="1">
                <a:solidFill>
                  <a:srgbClr val="FF0000"/>
                </a:solidFill>
                <a:latin typeface="Arial-Rounded"/>
                <a:ea typeface="Arial-Rounded"/>
              </a:rPr>
              <a:t>ch</a:t>
            </a:r>
            <a:r>
              <a:rPr lang="en-US" sz="3200" dirty="0" err="1">
                <a:solidFill>
                  <a:prstClr val="black"/>
                </a:solidFill>
                <a:latin typeface="Arial-Rounded"/>
                <a:ea typeface="Arial-Rounded"/>
              </a:rPr>
              <a:t>úng</a:t>
            </a:r>
            <a:r>
              <a:rPr lang="en-US" sz="3200" dirty="0">
                <a:solidFill>
                  <a:prstClr val="black"/>
                </a:solidFill>
                <a:latin typeface="Arial-Rounded"/>
                <a:ea typeface="Arial-Rounded"/>
              </a:rPr>
              <a:t> </a:t>
            </a:r>
            <a:r>
              <a:rPr lang="en-US" sz="3200" dirty="0" err="1">
                <a:solidFill>
                  <a:prstClr val="black"/>
                </a:solidFill>
                <a:latin typeface="Arial-Rounded"/>
                <a:ea typeface="Arial-Rounded"/>
              </a:rPr>
              <a:t>mình</a:t>
            </a:r>
            <a:r>
              <a:rPr lang="en-US" sz="3200" dirty="0">
                <a:solidFill>
                  <a:prstClr val="black"/>
                </a:solidFill>
                <a:latin typeface="Arial-Rounded"/>
                <a:ea typeface="Arial-Rounded"/>
              </a:rPr>
              <a:t> ở  </a:t>
            </a:r>
            <a:r>
              <a:rPr lang="en-US" sz="3200" dirty="0" err="1">
                <a:solidFill>
                  <a:srgbClr val="FF0000"/>
                </a:solidFill>
                <a:latin typeface="Arial-Rounded"/>
                <a:ea typeface="Arial-Rounded"/>
              </a:rPr>
              <a:t>tr</a:t>
            </a:r>
            <a:r>
              <a:rPr lang="en-US" sz="3200" dirty="0" err="1">
                <a:solidFill>
                  <a:prstClr val="black"/>
                </a:solidFill>
                <a:latin typeface="Arial-Rounded"/>
                <a:ea typeface="Arial-Rounded"/>
              </a:rPr>
              <a:t>ong</a:t>
            </a:r>
            <a:endParaRPr lang="en-US" sz="3200" dirty="0">
              <a:solidFill>
                <a:prstClr val="black"/>
              </a:solidFill>
              <a:latin typeface="Arial-Rounded"/>
              <a:ea typeface="Arial-Rounded"/>
            </a:endParaRPr>
          </a:p>
          <a:p>
            <a:pPr algn="just">
              <a:lnSpc>
                <a:spcPct val="150000"/>
              </a:lnSpc>
            </a:pPr>
            <a:r>
              <a:rPr lang="en-US" sz="3200" dirty="0" err="1">
                <a:solidFill>
                  <a:prstClr val="black"/>
                </a:solidFill>
                <a:latin typeface="Arial-Rounded"/>
                <a:ea typeface="Arial-Rounded"/>
              </a:rPr>
              <a:t>Cửa</a:t>
            </a:r>
            <a:r>
              <a:rPr lang="en-US" sz="3200" dirty="0">
                <a:solidFill>
                  <a:prstClr val="black"/>
                </a:solidFill>
                <a:latin typeface="Arial-Rounded"/>
                <a:ea typeface="Arial-Rounded"/>
              </a:rPr>
              <a:t> </a:t>
            </a:r>
            <a:r>
              <a:rPr lang="en-US" sz="3200" dirty="0" err="1">
                <a:solidFill>
                  <a:prstClr val="black"/>
                </a:solidFill>
                <a:latin typeface="Arial-Rounded"/>
                <a:ea typeface="Arial-Rounded"/>
              </a:rPr>
              <a:t>sổ</a:t>
            </a:r>
            <a:r>
              <a:rPr lang="en-US" sz="3200" dirty="0">
                <a:solidFill>
                  <a:prstClr val="black"/>
                </a:solidFill>
                <a:latin typeface="Arial-Rounded"/>
                <a:ea typeface="Arial-Rounded"/>
              </a:rPr>
              <a:t> </a:t>
            </a:r>
            <a:r>
              <a:rPr lang="en-US" sz="3200" dirty="0" err="1">
                <a:solidFill>
                  <a:prstClr val="black"/>
                </a:solidFill>
                <a:latin typeface="Arial-Rounded"/>
                <a:ea typeface="Arial-Rounded"/>
              </a:rPr>
              <a:t>là</a:t>
            </a:r>
            <a:r>
              <a:rPr lang="en-US" sz="3200" dirty="0">
                <a:solidFill>
                  <a:prstClr val="black"/>
                </a:solidFill>
                <a:latin typeface="Arial-Rounded"/>
                <a:ea typeface="Arial-Rounded"/>
              </a:rPr>
              <a:t> </a:t>
            </a:r>
            <a:r>
              <a:rPr lang="en-US" sz="3200" dirty="0" err="1">
                <a:solidFill>
                  <a:srgbClr val="FF0000"/>
                </a:solidFill>
                <a:latin typeface="Arial-Rounded"/>
                <a:ea typeface="Arial-Rounded"/>
              </a:rPr>
              <a:t>ch</a:t>
            </a:r>
            <a:r>
              <a:rPr lang="en-US" sz="3200" dirty="0" err="1">
                <a:solidFill>
                  <a:prstClr val="black"/>
                </a:solidFill>
                <a:latin typeface="Arial-Rounded"/>
                <a:ea typeface="Arial-Rounded"/>
              </a:rPr>
              <a:t>iếc</a:t>
            </a:r>
            <a:r>
              <a:rPr lang="en-US" sz="3200" dirty="0">
                <a:solidFill>
                  <a:prstClr val="black"/>
                </a:solidFill>
                <a:latin typeface="Arial-Rounded"/>
                <a:ea typeface="Arial-Rounded"/>
              </a:rPr>
              <a:t> </a:t>
            </a:r>
            <a:r>
              <a:rPr lang="en-US" sz="3200" dirty="0" err="1">
                <a:solidFill>
                  <a:prstClr val="black"/>
                </a:solidFill>
                <a:latin typeface="Arial-Rounded"/>
                <a:ea typeface="Arial-Rounded"/>
              </a:rPr>
              <a:t>túi</a:t>
            </a:r>
            <a:endParaRPr lang="en-US" sz="3200" dirty="0">
              <a:solidFill>
                <a:prstClr val="black"/>
              </a:solidFill>
              <a:latin typeface="Arial-Rounded"/>
              <a:ea typeface="Arial-Rounded"/>
            </a:endParaRPr>
          </a:p>
          <a:p>
            <a:pPr algn="just">
              <a:lnSpc>
                <a:spcPct val="150000"/>
              </a:lnSpc>
            </a:pPr>
            <a:r>
              <a:rPr lang="en-US" sz="3200" dirty="0">
                <a:solidFill>
                  <a:srgbClr val="FF0000"/>
                </a:solidFill>
                <a:latin typeface="Arial-Rounded"/>
                <a:ea typeface="Arial-Rounded"/>
              </a:rPr>
              <a:t>Ch</a:t>
            </a:r>
            <a:r>
              <a:rPr lang="en-US" sz="3200" dirty="0">
                <a:solidFill>
                  <a:prstClr val="black"/>
                </a:solidFill>
                <a:latin typeface="Arial-Rounded"/>
                <a:ea typeface="Arial-Rounded"/>
              </a:rPr>
              <a:t>e </a:t>
            </a:r>
            <a:r>
              <a:rPr lang="en-US" sz="3200" dirty="0" err="1">
                <a:solidFill>
                  <a:srgbClr val="FF0000"/>
                </a:solidFill>
                <a:latin typeface="Arial-Rounded"/>
                <a:ea typeface="Arial-Rounded"/>
              </a:rPr>
              <a:t>ch</a:t>
            </a:r>
            <a:r>
              <a:rPr lang="en-US" sz="3200" dirty="0" err="1">
                <a:solidFill>
                  <a:prstClr val="black"/>
                </a:solidFill>
                <a:latin typeface="Arial-Rounded"/>
                <a:ea typeface="Arial-Rounded"/>
              </a:rPr>
              <a:t>ắn</a:t>
            </a:r>
            <a:r>
              <a:rPr lang="en-US" sz="3200" dirty="0">
                <a:solidFill>
                  <a:prstClr val="black"/>
                </a:solidFill>
                <a:latin typeface="Arial-Rounded"/>
                <a:ea typeface="Arial-Rounded"/>
              </a:rPr>
              <a:t> </a:t>
            </a:r>
            <a:r>
              <a:rPr lang="en-US" sz="3200" dirty="0" err="1">
                <a:solidFill>
                  <a:prstClr val="black"/>
                </a:solidFill>
                <a:latin typeface="Arial-Rounded"/>
                <a:ea typeface="Arial-Rounded"/>
              </a:rPr>
              <a:t>ngọn</a:t>
            </a:r>
            <a:r>
              <a:rPr lang="en-US" sz="3200" dirty="0">
                <a:solidFill>
                  <a:prstClr val="black"/>
                </a:solidFill>
                <a:latin typeface="Arial-Rounded"/>
                <a:ea typeface="Arial-Rounded"/>
              </a:rPr>
              <a:t> </a:t>
            </a:r>
            <a:r>
              <a:rPr lang="en-US" sz="3200" dirty="0" err="1">
                <a:solidFill>
                  <a:prstClr val="black"/>
                </a:solidFill>
                <a:latin typeface="Arial-Rounded"/>
                <a:ea typeface="Arial-Rounded"/>
              </a:rPr>
              <a:t>gió</a:t>
            </a:r>
            <a:r>
              <a:rPr lang="en-US" sz="3200" dirty="0">
                <a:solidFill>
                  <a:prstClr val="black"/>
                </a:solidFill>
                <a:latin typeface="Arial-Rounded"/>
                <a:ea typeface="Arial-Rounded"/>
              </a:rPr>
              <a:t> </a:t>
            </a:r>
            <a:r>
              <a:rPr lang="en-US" sz="3200" dirty="0" err="1">
                <a:solidFill>
                  <a:prstClr val="black"/>
                </a:solidFill>
                <a:latin typeface="Arial-Rounded"/>
                <a:ea typeface="Arial-Rounded"/>
              </a:rPr>
              <a:t>đông</a:t>
            </a:r>
            <a:r>
              <a:rPr lang="en-US" sz="3200" dirty="0">
                <a:solidFill>
                  <a:prstClr val="black"/>
                </a:solidFill>
                <a:latin typeface="Arial-Rounded"/>
                <a:ea typeface="Arial-Rounded"/>
              </a:rPr>
              <a:t>.</a:t>
            </a:r>
          </a:p>
          <a:p>
            <a:pPr algn="r">
              <a:lnSpc>
                <a:spcPct val="150000"/>
              </a:lnSpc>
            </a:pPr>
            <a:r>
              <a:rPr lang="en-US" sz="3200" dirty="0">
                <a:solidFill>
                  <a:prstClr val="black"/>
                </a:solidFill>
                <a:latin typeface="Arial-Rounded"/>
                <a:ea typeface="Arial-Rounded"/>
              </a:rPr>
              <a:t>(</a:t>
            </a:r>
            <a:r>
              <a:rPr lang="en-US" sz="3200" i="1" dirty="0">
                <a:solidFill>
                  <a:prstClr val="black"/>
                </a:solidFill>
                <a:latin typeface="Arial-Rounded"/>
                <a:ea typeface="Arial-Rounded"/>
              </a:rPr>
              <a:t>Theo</a:t>
            </a:r>
            <a:r>
              <a:rPr lang="en-US" sz="3200" dirty="0">
                <a:solidFill>
                  <a:prstClr val="black"/>
                </a:solidFill>
                <a:latin typeface="Arial-Rounded"/>
                <a:ea typeface="Arial-Rounded"/>
              </a:rPr>
              <a:t> Nguyễn </a:t>
            </a:r>
            <a:r>
              <a:rPr lang="en-US" sz="3200" dirty="0" err="1">
                <a:solidFill>
                  <a:prstClr val="black"/>
                </a:solidFill>
                <a:latin typeface="Arial-Rounded"/>
                <a:ea typeface="Arial-Rounded"/>
              </a:rPr>
              <a:t>Lãm</a:t>
            </a:r>
            <a:r>
              <a:rPr lang="en-US" sz="3200" dirty="0">
                <a:solidFill>
                  <a:prstClr val="black"/>
                </a:solidFill>
                <a:latin typeface="Arial-Rounded"/>
                <a:ea typeface="Arial-Rounded"/>
              </a:rPr>
              <a:t> </a:t>
            </a:r>
            <a:r>
              <a:rPr lang="en-US" sz="3200" dirty="0" err="1">
                <a:solidFill>
                  <a:prstClr val="black"/>
                </a:solidFill>
                <a:latin typeface="Arial-Rounded"/>
                <a:ea typeface="Arial-Rounded"/>
              </a:rPr>
              <a:t>Thắng</a:t>
            </a:r>
            <a:r>
              <a:rPr lang="en-US" sz="3200" dirty="0">
                <a:solidFill>
                  <a:prstClr val="black"/>
                </a:solidFill>
                <a:latin typeface="Arial-Rounded"/>
                <a:ea typeface="Arial-Rounded"/>
              </a:rPr>
              <a:t>)</a:t>
            </a:r>
            <a:endParaRPr lang="vi-VN" sz="3200" dirty="0">
              <a:solidFill>
                <a:prstClr val="black"/>
              </a:solidFill>
              <a:latin typeface="Arial-Rounded"/>
              <a:ea typeface="Arial-Rounded"/>
            </a:endParaRPr>
          </a:p>
        </p:txBody>
      </p:sp>
      <p:grpSp>
        <p:nvGrpSpPr>
          <p:cNvPr id="44" name="Group 43">
            <a:extLst>
              <a:ext uri="{FF2B5EF4-FFF2-40B4-BE49-F238E27FC236}">
                <a16:creationId xmlns:a16="http://schemas.microsoft.com/office/drawing/2014/main" id="{F298A20F-CA5D-44EF-8E00-82578B30C317}"/>
              </a:ext>
            </a:extLst>
          </p:cNvPr>
          <p:cNvGrpSpPr/>
          <p:nvPr/>
        </p:nvGrpSpPr>
        <p:grpSpPr>
          <a:xfrm>
            <a:off x="4823999" y="2540267"/>
            <a:ext cx="460864" cy="460864"/>
            <a:chOff x="7507111" y="2996098"/>
            <a:chExt cx="417689" cy="417689"/>
          </a:xfrm>
        </p:grpSpPr>
        <p:sp>
          <p:nvSpPr>
            <p:cNvPr id="45" name="Rectangle 44">
              <a:extLst>
                <a:ext uri="{FF2B5EF4-FFF2-40B4-BE49-F238E27FC236}">
                  <a16:creationId xmlns:a16="http://schemas.microsoft.com/office/drawing/2014/main" id="{9834D1E0-7F6C-45D6-8473-AB91540D057F}"/>
                </a:ext>
              </a:extLst>
            </p:cNvPr>
            <p:cNvSpPr/>
            <p:nvPr/>
          </p:nvSpPr>
          <p:spPr>
            <a:xfrm>
              <a:off x="7507111" y="2996098"/>
              <a:ext cx="417689" cy="417689"/>
            </a:xfrm>
            <a:prstGeom prst="rect">
              <a:avLst/>
            </a:prstGeom>
            <a:solidFill>
              <a:srgbClr val="FC7D7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Rounded"/>
                <a:ea typeface="Arial-Rounded"/>
                <a:cs typeface="+mn-cs"/>
              </a:endParaRPr>
            </a:p>
          </p:txBody>
        </p:sp>
        <p:cxnSp>
          <p:nvCxnSpPr>
            <p:cNvPr id="46" name="Straight Connector 45">
              <a:extLst>
                <a:ext uri="{FF2B5EF4-FFF2-40B4-BE49-F238E27FC236}">
                  <a16:creationId xmlns:a16="http://schemas.microsoft.com/office/drawing/2014/main" id="{24765685-000C-468E-B2B7-5F037238592D}"/>
                </a:ext>
              </a:extLst>
            </p:cNvPr>
            <p:cNvCxnSpPr>
              <a:stCxn id="45" idx="0"/>
              <a:endCxn id="45" idx="1"/>
            </p:cNvCxnSpPr>
            <p:nvPr/>
          </p:nvCxnSpPr>
          <p:spPr>
            <a:xfrm flipH="1">
              <a:off x="7507111" y="2996098"/>
              <a:ext cx="208845" cy="208845"/>
            </a:xfrm>
            <a:prstGeom prst="line">
              <a:avLst/>
            </a:prstGeom>
            <a:noFill/>
            <a:ln w="6350" cap="flat" cmpd="sng" algn="ctr">
              <a:solidFill>
                <a:sysClr val="windowText" lastClr="000000"/>
              </a:solidFill>
              <a:prstDash val="solid"/>
              <a:miter lim="800000"/>
            </a:ln>
            <a:effectLst/>
          </p:spPr>
        </p:cxnSp>
        <p:cxnSp>
          <p:nvCxnSpPr>
            <p:cNvPr id="47" name="Straight Connector 46">
              <a:extLst>
                <a:ext uri="{FF2B5EF4-FFF2-40B4-BE49-F238E27FC236}">
                  <a16:creationId xmlns:a16="http://schemas.microsoft.com/office/drawing/2014/main" id="{9F64A280-780D-4031-BCD2-42C7EBCCDF29}"/>
                </a:ext>
              </a:extLst>
            </p:cNvPr>
            <p:cNvCxnSpPr>
              <a:stCxn id="45" idx="3"/>
              <a:endCxn id="45" idx="2"/>
            </p:cNvCxnSpPr>
            <p:nvPr/>
          </p:nvCxnSpPr>
          <p:spPr>
            <a:xfrm flipH="1">
              <a:off x="7715956" y="3204943"/>
              <a:ext cx="208844" cy="208844"/>
            </a:xfrm>
            <a:prstGeom prst="line">
              <a:avLst/>
            </a:prstGeom>
            <a:noFill/>
            <a:ln w="6350" cap="flat" cmpd="sng" algn="ctr">
              <a:solidFill>
                <a:sysClr val="windowText" lastClr="000000"/>
              </a:solidFill>
              <a:prstDash val="solid"/>
              <a:miter lim="800000"/>
            </a:ln>
            <a:effectLst/>
          </p:spPr>
        </p:cxnSp>
        <p:cxnSp>
          <p:nvCxnSpPr>
            <p:cNvPr id="48" name="Straight Connector 47">
              <a:extLst>
                <a:ext uri="{FF2B5EF4-FFF2-40B4-BE49-F238E27FC236}">
                  <a16:creationId xmlns:a16="http://schemas.microsoft.com/office/drawing/2014/main" id="{A4C81AEC-785F-4257-9B2D-949A2B36D5AF}"/>
                </a:ext>
              </a:extLst>
            </p:cNvPr>
            <p:cNvCxnSpPr/>
            <p:nvPr/>
          </p:nvCxnSpPr>
          <p:spPr>
            <a:xfrm flipH="1">
              <a:off x="7507111" y="2996098"/>
              <a:ext cx="417689" cy="417689"/>
            </a:xfrm>
            <a:prstGeom prst="line">
              <a:avLst/>
            </a:prstGeom>
            <a:noFill/>
            <a:ln w="6350" cap="flat" cmpd="sng" algn="ctr">
              <a:solidFill>
                <a:sysClr val="windowText" lastClr="000000"/>
              </a:solidFill>
              <a:prstDash val="solid"/>
              <a:miter lim="800000"/>
            </a:ln>
            <a:effectLst/>
          </p:spPr>
        </p:cxnSp>
      </p:grpSp>
      <p:grpSp>
        <p:nvGrpSpPr>
          <p:cNvPr id="49" name="Group 48">
            <a:extLst>
              <a:ext uri="{FF2B5EF4-FFF2-40B4-BE49-F238E27FC236}">
                <a16:creationId xmlns:a16="http://schemas.microsoft.com/office/drawing/2014/main" id="{064BB2CC-4EF9-4658-86FA-A0F6CA9B3473}"/>
              </a:ext>
            </a:extLst>
          </p:cNvPr>
          <p:cNvGrpSpPr/>
          <p:nvPr/>
        </p:nvGrpSpPr>
        <p:grpSpPr>
          <a:xfrm>
            <a:off x="3255517" y="3316664"/>
            <a:ext cx="460864" cy="460864"/>
            <a:chOff x="7507111" y="2996098"/>
            <a:chExt cx="417689" cy="417689"/>
          </a:xfrm>
        </p:grpSpPr>
        <p:sp>
          <p:nvSpPr>
            <p:cNvPr id="50" name="Rectangle 49">
              <a:extLst>
                <a:ext uri="{FF2B5EF4-FFF2-40B4-BE49-F238E27FC236}">
                  <a16:creationId xmlns:a16="http://schemas.microsoft.com/office/drawing/2014/main" id="{4F1B7E60-6695-4EC2-97D2-88E461D9C856}"/>
                </a:ext>
              </a:extLst>
            </p:cNvPr>
            <p:cNvSpPr/>
            <p:nvPr/>
          </p:nvSpPr>
          <p:spPr>
            <a:xfrm>
              <a:off x="7507111" y="2996098"/>
              <a:ext cx="417689" cy="417689"/>
            </a:xfrm>
            <a:prstGeom prst="rect">
              <a:avLst/>
            </a:prstGeom>
            <a:solidFill>
              <a:srgbClr val="FC7D7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Rounded"/>
                <a:ea typeface="Arial-Rounded"/>
                <a:cs typeface="+mn-cs"/>
              </a:endParaRPr>
            </a:p>
          </p:txBody>
        </p:sp>
        <p:cxnSp>
          <p:nvCxnSpPr>
            <p:cNvPr id="51" name="Straight Connector 50">
              <a:extLst>
                <a:ext uri="{FF2B5EF4-FFF2-40B4-BE49-F238E27FC236}">
                  <a16:creationId xmlns:a16="http://schemas.microsoft.com/office/drawing/2014/main" id="{F368D6FC-9146-47DC-A903-568D8F22F979}"/>
                </a:ext>
              </a:extLst>
            </p:cNvPr>
            <p:cNvCxnSpPr>
              <a:stCxn id="50" idx="0"/>
              <a:endCxn id="50" idx="1"/>
            </p:cNvCxnSpPr>
            <p:nvPr/>
          </p:nvCxnSpPr>
          <p:spPr>
            <a:xfrm flipH="1">
              <a:off x="7507111" y="2996098"/>
              <a:ext cx="208845" cy="208845"/>
            </a:xfrm>
            <a:prstGeom prst="line">
              <a:avLst/>
            </a:prstGeom>
            <a:noFill/>
            <a:ln w="6350" cap="flat" cmpd="sng" algn="ctr">
              <a:solidFill>
                <a:sysClr val="windowText" lastClr="000000"/>
              </a:solidFill>
              <a:prstDash val="solid"/>
              <a:miter lim="800000"/>
            </a:ln>
            <a:effectLst/>
          </p:spPr>
        </p:cxnSp>
        <p:cxnSp>
          <p:nvCxnSpPr>
            <p:cNvPr id="52" name="Straight Connector 51">
              <a:extLst>
                <a:ext uri="{FF2B5EF4-FFF2-40B4-BE49-F238E27FC236}">
                  <a16:creationId xmlns:a16="http://schemas.microsoft.com/office/drawing/2014/main" id="{C04F7BA5-5F5E-408A-9C17-CD74B92D40C0}"/>
                </a:ext>
              </a:extLst>
            </p:cNvPr>
            <p:cNvCxnSpPr>
              <a:stCxn id="50" idx="3"/>
              <a:endCxn id="50" idx="2"/>
            </p:cNvCxnSpPr>
            <p:nvPr/>
          </p:nvCxnSpPr>
          <p:spPr>
            <a:xfrm flipH="1">
              <a:off x="7715956" y="3204943"/>
              <a:ext cx="208844" cy="208844"/>
            </a:xfrm>
            <a:prstGeom prst="line">
              <a:avLst/>
            </a:prstGeom>
            <a:noFill/>
            <a:ln w="6350" cap="flat" cmpd="sng" algn="ctr">
              <a:solidFill>
                <a:sysClr val="windowText" lastClr="000000"/>
              </a:solidFill>
              <a:prstDash val="solid"/>
              <a:miter lim="800000"/>
            </a:ln>
            <a:effectLst/>
          </p:spPr>
        </p:cxnSp>
        <p:cxnSp>
          <p:nvCxnSpPr>
            <p:cNvPr id="53" name="Straight Connector 52">
              <a:extLst>
                <a:ext uri="{FF2B5EF4-FFF2-40B4-BE49-F238E27FC236}">
                  <a16:creationId xmlns:a16="http://schemas.microsoft.com/office/drawing/2014/main" id="{285B71E6-B3BE-4A13-A98A-4D24603AE110}"/>
                </a:ext>
              </a:extLst>
            </p:cNvPr>
            <p:cNvCxnSpPr/>
            <p:nvPr/>
          </p:nvCxnSpPr>
          <p:spPr>
            <a:xfrm flipH="1">
              <a:off x="7507111" y="2996098"/>
              <a:ext cx="417689" cy="417689"/>
            </a:xfrm>
            <a:prstGeom prst="line">
              <a:avLst/>
            </a:prstGeom>
            <a:noFill/>
            <a:ln w="6350" cap="flat" cmpd="sng" algn="ctr">
              <a:solidFill>
                <a:sysClr val="windowText" lastClr="000000"/>
              </a:solidFill>
              <a:prstDash val="solid"/>
              <a:miter lim="800000"/>
            </a:ln>
            <a:effectLst/>
          </p:spPr>
        </p:cxnSp>
      </p:grpSp>
      <p:grpSp>
        <p:nvGrpSpPr>
          <p:cNvPr id="54" name="Group 53">
            <a:extLst>
              <a:ext uri="{FF2B5EF4-FFF2-40B4-BE49-F238E27FC236}">
                <a16:creationId xmlns:a16="http://schemas.microsoft.com/office/drawing/2014/main" id="{35A58DCD-6F61-4B64-9CB2-F7ECB7523EBA}"/>
              </a:ext>
            </a:extLst>
          </p:cNvPr>
          <p:cNvGrpSpPr/>
          <p:nvPr/>
        </p:nvGrpSpPr>
        <p:grpSpPr>
          <a:xfrm>
            <a:off x="5635135" y="3312969"/>
            <a:ext cx="460864" cy="460864"/>
            <a:chOff x="7507111" y="2996098"/>
            <a:chExt cx="417689" cy="417689"/>
          </a:xfrm>
        </p:grpSpPr>
        <p:sp>
          <p:nvSpPr>
            <p:cNvPr id="55" name="Rectangle 54">
              <a:extLst>
                <a:ext uri="{FF2B5EF4-FFF2-40B4-BE49-F238E27FC236}">
                  <a16:creationId xmlns:a16="http://schemas.microsoft.com/office/drawing/2014/main" id="{7727758D-27D4-4CB0-A351-95ACC98510D2}"/>
                </a:ext>
              </a:extLst>
            </p:cNvPr>
            <p:cNvSpPr/>
            <p:nvPr/>
          </p:nvSpPr>
          <p:spPr>
            <a:xfrm>
              <a:off x="7507111" y="2996098"/>
              <a:ext cx="417689" cy="417689"/>
            </a:xfrm>
            <a:prstGeom prst="rect">
              <a:avLst/>
            </a:prstGeom>
            <a:solidFill>
              <a:srgbClr val="FC7D7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Rounded"/>
                <a:ea typeface="Arial-Rounded"/>
                <a:cs typeface="+mn-cs"/>
              </a:endParaRPr>
            </a:p>
          </p:txBody>
        </p:sp>
        <p:cxnSp>
          <p:nvCxnSpPr>
            <p:cNvPr id="56" name="Straight Connector 55">
              <a:extLst>
                <a:ext uri="{FF2B5EF4-FFF2-40B4-BE49-F238E27FC236}">
                  <a16:creationId xmlns:a16="http://schemas.microsoft.com/office/drawing/2014/main" id="{0032A43B-EB09-4925-AF00-E72CE468539E}"/>
                </a:ext>
              </a:extLst>
            </p:cNvPr>
            <p:cNvCxnSpPr>
              <a:stCxn id="55" idx="0"/>
              <a:endCxn id="55" idx="1"/>
            </p:cNvCxnSpPr>
            <p:nvPr/>
          </p:nvCxnSpPr>
          <p:spPr>
            <a:xfrm flipH="1">
              <a:off x="7507111" y="2996098"/>
              <a:ext cx="208845" cy="208845"/>
            </a:xfrm>
            <a:prstGeom prst="line">
              <a:avLst/>
            </a:prstGeom>
            <a:noFill/>
            <a:ln w="6350" cap="flat" cmpd="sng" algn="ctr">
              <a:solidFill>
                <a:sysClr val="windowText" lastClr="000000"/>
              </a:solidFill>
              <a:prstDash val="solid"/>
              <a:miter lim="800000"/>
            </a:ln>
            <a:effectLst/>
          </p:spPr>
        </p:cxnSp>
        <p:cxnSp>
          <p:nvCxnSpPr>
            <p:cNvPr id="57" name="Straight Connector 56">
              <a:extLst>
                <a:ext uri="{FF2B5EF4-FFF2-40B4-BE49-F238E27FC236}">
                  <a16:creationId xmlns:a16="http://schemas.microsoft.com/office/drawing/2014/main" id="{A621A6A6-0C97-48C9-9209-A2049D80373E}"/>
                </a:ext>
              </a:extLst>
            </p:cNvPr>
            <p:cNvCxnSpPr>
              <a:stCxn id="55" idx="3"/>
              <a:endCxn id="55" idx="2"/>
            </p:cNvCxnSpPr>
            <p:nvPr/>
          </p:nvCxnSpPr>
          <p:spPr>
            <a:xfrm flipH="1">
              <a:off x="7715956" y="3204943"/>
              <a:ext cx="208844" cy="208844"/>
            </a:xfrm>
            <a:prstGeom prst="line">
              <a:avLst/>
            </a:prstGeom>
            <a:noFill/>
            <a:ln w="6350" cap="flat" cmpd="sng" algn="ctr">
              <a:solidFill>
                <a:sysClr val="windowText" lastClr="000000"/>
              </a:solidFill>
              <a:prstDash val="solid"/>
              <a:miter lim="800000"/>
            </a:ln>
            <a:effectLst/>
          </p:spPr>
        </p:cxnSp>
        <p:cxnSp>
          <p:nvCxnSpPr>
            <p:cNvPr id="58" name="Straight Connector 57">
              <a:extLst>
                <a:ext uri="{FF2B5EF4-FFF2-40B4-BE49-F238E27FC236}">
                  <a16:creationId xmlns:a16="http://schemas.microsoft.com/office/drawing/2014/main" id="{EB4245A8-CFE5-4041-92D4-82775D7FA025}"/>
                </a:ext>
              </a:extLst>
            </p:cNvPr>
            <p:cNvCxnSpPr/>
            <p:nvPr/>
          </p:nvCxnSpPr>
          <p:spPr>
            <a:xfrm flipH="1">
              <a:off x="7507111" y="2996098"/>
              <a:ext cx="417689" cy="417689"/>
            </a:xfrm>
            <a:prstGeom prst="line">
              <a:avLst/>
            </a:prstGeom>
            <a:noFill/>
            <a:ln w="6350" cap="flat" cmpd="sng" algn="ctr">
              <a:solidFill>
                <a:sysClr val="windowText" lastClr="000000"/>
              </a:solidFill>
              <a:prstDash val="solid"/>
              <a:miter lim="800000"/>
            </a:ln>
            <a:effectLst/>
          </p:spPr>
        </p:cxnSp>
      </p:grpSp>
      <p:grpSp>
        <p:nvGrpSpPr>
          <p:cNvPr id="59" name="Group 58">
            <a:extLst>
              <a:ext uri="{FF2B5EF4-FFF2-40B4-BE49-F238E27FC236}">
                <a16:creationId xmlns:a16="http://schemas.microsoft.com/office/drawing/2014/main" id="{8257BF7B-FD3C-4B6E-9E74-308061AB5798}"/>
              </a:ext>
            </a:extLst>
          </p:cNvPr>
          <p:cNvGrpSpPr/>
          <p:nvPr/>
        </p:nvGrpSpPr>
        <p:grpSpPr>
          <a:xfrm>
            <a:off x="4247919" y="4009496"/>
            <a:ext cx="460864" cy="460864"/>
            <a:chOff x="7507111" y="2996098"/>
            <a:chExt cx="417689" cy="417689"/>
          </a:xfrm>
        </p:grpSpPr>
        <p:sp>
          <p:nvSpPr>
            <p:cNvPr id="60" name="Rectangle 59">
              <a:extLst>
                <a:ext uri="{FF2B5EF4-FFF2-40B4-BE49-F238E27FC236}">
                  <a16:creationId xmlns:a16="http://schemas.microsoft.com/office/drawing/2014/main" id="{832F4D21-FD33-4DFB-B843-D893A1EE745A}"/>
                </a:ext>
              </a:extLst>
            </p:cNvPr>
            <p:cNvSpPr/>
            <p:nvPr/>
          </p:nvSpPr>
          <p:spPr>
            <a:xfrm>
              <a:off x="7507111" y="2996098"/>
              <a:ext cx="417689" cy="417689"/>
            </a:xfrm>
            <a:prstGeom prst="rect">
              <a:avLst/>
            </a:prstGeom>
            <a:solidFill>
              <a:srgbClr val="FC7D7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Rounded"/>
                <a:ea typeface="Arial-Rounded"/>
                <a:cs typeface="+mn-cs"/>
              </a:endParaRPr>
            </a:p>
          </p:txBody>
        </p:sp>
        <p:cxnSp>
          <p:nvCxnSpPr>
            <p:cNvPr id="61" name="Straight Connector 60">
              <a:extLst>
                <a:ext uri="{FF2B5EF4-FFF2-40B4-BE49-F238E27FC236}">
                  <a16:creationId xmlns:a16="http://schemas.microsoft.com/office/drawing/2014/main" id="{D44D201C-C595-4C9A-AFC2-7C0513F6A03E}"/>
                </a:ext>
              </a:extLst>
            </p:cNvPr>
            <p:cNvCxnSpPr>
              <a:stCxn id="60" idx="0"/>
              <a:endCxn id="60" idx="1"/>
            </p:cNvCxnSpPr>
            <p:nvPr/>
          </p:nvCxnSpPr>
          <p:spPr>
            <a:xfrm flipH="1">
              <a:off x="7507111" y="2996098"/>
              <a:ext cx="208845" cy="208845"/>
            </a:xfrm>
            <a:prstGeom prst="line">
              <a:avLst/>
            </a:prstGeom>
            <a:noFill/>
            <a:ln w="6350" cap="flat" cmpd="sng" algn="ctr">
              <a:solidFill>
                <a:sysClr val="windowText" lastClr="000000"/>
              </a:solidFill>
              <a:prstDash val="solid"/>
              <a:miter lim="800000"/>
            </a:ln>
            <a:effectLst/>
          </p:spPr>
        </p:cxnSp>
        <p:cxnSp>
          <p:nvCxnSpPr>
            <p:cNvPr id="62" name="Straight Connector 61">
              <a:extLst>
                <a:ext uri="{FF2B5EF4-FFF2-40B4-BE49-F238E27FC236}">
                  <a16:creationId xmlns:a16="http://schemas.microsoft.com/office/drawing/2014/main" id="{CA1582BD-AA8E-48AE-A5C7-A82BC4B5930B}"/>
                </a:ext>
              </a:extLst>
            </p:cNvPr>
            <p:cNvCxnSpPr>
              <a:stCxn id="60" idx="3"/>
              <a:endCxn id="60" idx="2"/>
            </p:cNvCxnSpPr>
            <p:nvPr/>
          </p:nvCxnSpPr>
          <p:spPr>
            <a:xfrm flipH="1">
              <a:off x="7715956" y="3204943"/>
              <a:ext cx="208844" cy="208844"/>
            </a:xfrm>
            <a:prstGeom prst="line">
              <a:avLst/>
            </a:prstGeom>
            <a:noFill/>
            <a:ln w="6350" cap="flat" cmpd="sng" algn="ctr">
              <a:solidFill>
                <a:sysClr val="windowText" lastClr="000000"/>
              </a:solidFill>
              <a:prstDash val="solid"/>
              <a:miter lim="800000"/>
            </a:ln>
            <a:effectLst/>
          </p:spPr>
        </p:cxnSp>
        <p:cxnSp>
          <p:nvCxnSpPr>
            <p:cNvPr id="63" name="Straight Connector 62">
              <a:extLst>
                <a:ext uri="{FF2B5EF4-FFF2-40B4-BE49-F238E27FC236}">
                  <a16:creationId xmlns:a16="http://schemas.microsoft.com/office/drawing/2014/main" id="{81CB2D2A-E924-4BFA-B8C3-A2106EC9B53A}"/>
                </a:ext>
              </a:extLst>
            </p:cNvPr>
            <p:cNvCxnSpPr/>
            <p:nvPr/>
          </p:nvCxnSpPr>
          <p:spPr>
            <a:xfrm flipH="1">
              <a:off x="7507111" y="2996098"/>
              <a:ext cx="417689" cy="417689"/>
            </a:xfrm>
            <a:prstGeom prst="line">
              <a:avLst/>
            </a:prstGeom>
            <a:noFill/>
            <a:ln w="6350" cap="flat" cmpd="sng" algn="ctr">
              <a:solidFill>
                <a:sysClr val="windowText" lastClr="000000"/>
              </a:solidFill>
              <a:prstDash val="solid"/>
              <a:miter lim="800000"/>
            </a:ln>
            <a:effectLst/>
          </p:spPr>
        </p:cxnSp>
      </p:grpSp>
      <p:grpSp>
        <p:nvGrpSpPr>
          <p:cNvPr id="64" name="Group 63">
            <a:extLst>
              <a:ext uri="{FF2B5EF4-FFF2-40B4-BE49-F238E27FC236}">
                <a16:creationId xmlns:a16="http://schemas.microsoft.com/office/drawing/2014/main" id="{E4560C5E-DE82-46F8-97A1-B6732ECD5119}"/>
              </a:ext>
            </a:extLst>
          </p:cNvPr>
          <p:cNvGrpSpPr/>
          <p:nvPr/>
        </p:nvGrpSpPr>
        <p:grpSpPr>
          <a:xfrm>
            <a:off x="2592578" y="4763264"/>
            <a:ext cx="460864" cy="460864"/>
            <a:chOff x="7507111" y="2996098"/>
            <a:chExt cx="417689" cy="417689"/>
          </a:xfrm>
        </p:grpSpPr>
        <p:sp>
          <p:nvSpPr>
            <p:cNvPr id="65" name="Rectangle 64">
              <a:extLst>
                <a:ext uri="{FF2B5EF4-FFF2-40B4-BE49-F238E27FC236}">
                  <a16:creationId xmlns:a16="http://schemas.microsoft.com/office/drawing/2014/main" id="{24C691B3-EF8A-4374-BA55-E339337D5434}"/>
                </a:ext>
              </a:extLst>
            </p:cNvPr>
            <p:cNvSpPr/>
            <p:nvPr/>
          </p:nvSpPr>
          <p:spPr>
            <a:xfrm>
              <a:off x="7507111" y="2996098"/>
              <a:ext cx="417689" cy="417689"/>
            </a:xfrm>
            <a:prstGeom prst="rect">
              <a:avLst/>
            </a:prstGeom>
            <a:solidFill>
              <a:srgbClr val="FC7D7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Rounded"/>
                <a:ea typeface="Arial-Rounded"/>
                <a:cs typeface="+mn-cs"/>
              </a:endParaRPr>
            </a:p>
          </p:txBody>
        </p:sp>
        <p:cxnSp>
          <p:nvCxnSpPr>
            <p:cNvPr id="66" name="Straight Connector 65">
              <a:extLst>
                <a:ext uri="{FF2B5EF4-FFF2-40B4-BE49-F238E27FC236}">
                  <a16:creationId xmlns:a16="http://schemas.microsoft.com/office/drawing/2014/main" id="{1CF0A8D6-856E-4954-A7BC-0866DC6FCFD6}"/>
                </a:ext>
              </a:extLst>
            </p:cNvPr>
            <p:cNvCxnSpPr>
              <a:stCxn id="65" idx="0"/>
              <a:endCxn id="65" idx="1"/>
            </p:cNvCxnSpPr>
            <p:nvPr/>
          </p:nvCxnSpPr>
          <p:spPr>
            <a:xfrm flipH="1">
              <a:off x="7507111" y="2996098"/>
              <a:ext cx="208845" cy="208845"/>
            </a:xfrm>
            <a:prstGeom prst="line">
              <a:avLst/>
            </a:prstGeom>
            <a:noFill/>
            <a:ln w="6350" cap="flat" cmpd="sng" algn="ctr">
              <a:solidFill>
                <a:sysClr val="windowText" lastClr="000000"/>
              </a:solidFill>
              <a:prstDash val="solid"/>
              <a:miter lim="800000"/>
            </a:ln>
            <a:effectLst/>
          </p:spPr>
        </p:cxnSp>
        <p:cxnSp>
          <p:nvCxnSpPr>
            <p:cNvPr id="67" name="Straight Connector 66">
              <a:extLst>
                <a:ext uri="{FF2B5EF4-FFF2-40B4-BE49-F238E27FC236}">
                  <a16:creationId xmlns:a16="http://schemas.microsoft.com/office/drawing/2014/main" id="{488265BB-EC33-459D-88B5-FEBA251B257E}"/>
                </a:ext>
              </a:extLst>
            </p:cNvPr>
            <p:cNvCxnSpPr>
              <a:stCxn id="65" idx="3"/>
              <a:endCxn id="65" idx="2"/>
            </p:cNvCxnSpPr>
            <p:nvPr/>
          </p:nvCxnSpPr>
          <p:spPr>
            <a:xfrm flipH="1">
              <a:off x="7715956" y="3204943"/>
              <a:ext cx="208844" cy="208844"/>
            </a:xfrm>
            <a:prstGeom prst="line">
              <a:avLst/>
            </a:prstGeom>
            <a:noFill/>
            <a:ln w="6350" cap="flat" cmpd="sng" algn="ctr">
              <a:solidFill>
                <a:sysClr val="windowText" lastClr="000000"/>
              </a:solidFill>
              <a:prstDash val="solid"/>
              <a:miter lim="800000"/>
            </a:ln>
            <a:effectLst/>
          </p:spPr>
        </p:cxnSp>
        <p:cxnSp>
          <p:nvCxnSpPr>
            <p:cNvPr id="68" name="Straight Connector 67">
              <a:extLst>
                <a:ext uri="{FF2B5EF4-FFF2-40B4-BE49-F238E27FC236}">
                  <a16:creationId xmlns:a16="http://schemas.microsoft.com/office/drawing/2014/main" id="{636BFEA0-EE9A-4117-89B5-40D1786EE5FC}"/>
                </a:ext>
              </a:extLst>
            </p:cNvPr>
            <p:cNvCxnSpPr/>
            <p:nvPr/>
          </p:nvCxnSpPr>
          <p:spPr>
            <a:xfrm flipH="1">
              <a:off x="7507111" y="2996098"/>
              <a:ext cx="417689" cy="417689"/>
            </a:xfrm>
            <a:prstGeom prst="line">
              <a:avLst/>
            </a:prstGeom>
            <a:noFill/>
            <a:ln w="6350" cap="flat" cmpd="sng" algn="ctr">
              <a:solidFill>
                <a:sysClr val="windowText" lastClr="000000"/>
              </a:solidFill>
              <a:prstDash val="solid"/>
              <a:miter lim="800000"/>
            </a:ln>
            <a:effectLst/>
          </p:spPr>
        </p:cxnSp>
      </p:grpSp>
      <p:grpSp>
        <p:nvGrpSpPr>
          <p:cNvPr id="69" name="Group 68">
            <a:extLst>
              <a:ext uri="{FF2B5EF4-FFF2-40B4-BE49-F238E27FC236}">
                <a16:creationId xmlns:a16="http://schemas.microsoft.com/office/drawing/2014/main" id="{C10831EA-390D-4286-9473-F17C4B74301F}"/>
              </a:ext>
            </a:extLst>
          </p:cNvPr>
          <p:cNvGrpSpPr/>
          <p:nvPr/>
        </p:nvGrpSpPr>
        <p:grpSpPr>
          <a:xfrm>
            <a:off x="3283875" y="4763264"/>
            <a:ext cx="460864" cy="460864"/>
            <a:chOff x="7507111" y="2996098"/>
            <a:chExt cx="417689" cy="417689"/>
          </a:xfrm>
        </p:grpSpPr>
        <p:sp>
          <p:nvSpPr>
            <p:cNvPr id="70" name="Rectangle 69">
              <a:extLst>
                <a:ext uri="{FF2B5EF4-FFF2-40B4-BE49-F238E27FC236}">
                  <a16:creationId xmlns:a16="http://schemas.microsoft.com/office/drawing/2014/main" id="{8220001F-FE3C-4541-A1F0-EA340CFD49F8}"/>
                </a:ext>
              </a:extLst>
            </p:cNvPr>
            <p:cNvSpPr/>
            <p:nvPr/>
          </p:nvSpPr>
          <p:spPr>
            <a:xfrm>
              <a:off x="7507111" y="2996098"/>
              <a:ext cx="417689" cy="417689"/>
            </a:xfrm>
            <a:prstGeom prst="rect">
              <a:avLst/>
            </a:prstGeom>
            <a:solidFill>
              <a:srgbClr val="FC7D7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Rounded"/>
                <a:ea typeface="Arial-Rounded"/>
                <a:cs typeface="+mn-cs"/>
              </a:endParaRPr>
            </a:p>
          </p:txBody>
        </p:sp>
        <p:cxnSp>
          <p:nvCxnSpPr>
            <p:cNvPr id="71" name="Straight Connector 70">
              <a:extLst>
                <a:ext uri="{FF2B5EF4-FFF2-40B4-BE49-F238E27FC236}">
                  <a16:creationId xmlns:a16="http://schemas.microsoft.com/office/drawing/2014/main" id="{0B44CCB9-0293-4C39-8035-3DD205246B8D}"/>
                </a:ext>
              </a:extLst>
            </p:cNvPr>
            <p:cNvCxnSpPr>
              <a:stCxn id="70" idx="0"/>
              <a:endCxn id="70" idx="1"/>
            </p:cNvCxnSpPr>
            <p:nvPr/>
          </p:nvCxnSpPr>
          <p:spPr>
            <a:xfrm flipH="1">
              <a:off x="7507111" y="2996098"/>
              <a:ext cx="208845" cy="208845"/>
            </a:xfrm>
            <a:prstGeom prst="line">
              <a:avLst/>
            </a:prstGeom>
            <a:noFill/>
            <a:ln w="6350" cap="flat" cmpd="sng" algn="ctr">
              <a:solidFill>
                <a:sysClr val="windowText" lastClr="000000"/>
              </a:solidFill>
              <a:prstDash val="solid"/>
              <a:miter lim="800000"/>
            </a:ln>
            <a:effectLst/>
          </p:spPr>
        </p:cxnSp>
        <p:cxnSp>
          <p:nvCxnSpPr>
            <p:cNvPr id="72" name="Straight Connector 71">
              <a:extLst>
                <a:ext uri="{FF2B5EF4-FFF2-40B4-BE49-F238E27FC236}">
                  <a16:creationId xmlns:a16="http://schemas.microsoft.com/office/drawing/2014/main" id="{CC6394E7-55F3-4BBF-B29D-66698C942B84}"/>
                </a:ext>
              </a:extLst>
            </p:cNvPr>
            <p:cNvCxnSpPr>
              <a:stCxn id="70" idx="3"/>
              <a:endCxn id="70" idx="2"/>
            </p:cNvCxnSpPr>
            <p:nvPr/>
          </p:nvCxnSpPr>
          <p:spPr>
            <a:xfrm flipH="1">
              <a:off x="7715956" y="3204943"/>
              <a:ext cx="208844" cy="208844"/>
            </a:xfrm>
            <a:prstGeom prst="line">
              <a:avLst/>
            </a:prstGeom>
            <a:noFill/>
            <a:ln w="6350" cap="flat" cmpd="sng" algn="ctr">
              <a:solidFill>
                <a:sysClr val="windowText" lastClr="000000"/>
              </a:solidFill>
              <a:prstDash val="solid"/>
              <a:miter lim="800000"/>
            </a:ln>
            <a:effectLst/>
          </p:spPr>
        </p:cxnSp>
        <p:cxnSp>
          <p:nvCxnSpPr>
            <p:cNvPr id="73" name="Straight Connector 72">
              <a:extLst>
                <a:ext uri="{FF2B5EF4-FFF2-40B4-BE49-F238E27FC236}">
                  <a16:creationId xmlns:a16="http://schemas.microsoft.com/office/drawing/2014/main" id="{6C1F416D-2A05-4E9E-A08E-25751BBFEC78}"/>
                </a:ext>
              </a:extLst>
            </p:cNvPr>
            <p:cNvCxnSpPr/>
            <p:nvPr/>
          </p:nvCxnSpPr>
          <p:spPr>
            <a:xfrm flipH="1">
              <a:off x="7507111" y="2996098"/>
              <a:ext cx="417689" cy="417689"/>
            </a:xfrm>
            <a:prstGeom prst="line">
              <a:avLst/>
            </a:prstGeom>
            <a:noFill/>
            <a:ln w="6350" cap="flat" cmpd="sng" algn="ctr">
              <a:solidFill>
                <a:sysClr val="windowText" lastClr="000000"/>
              </a:solidFill>
              <a:prstDash val="solid"/>
              <a:miter lim="800000"/>
            </a:ln>
            <a:effectLst/>
          </p:spPr>
        </p:cxn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9"/>
                                        </p:tgtEl>
                                      </p:cBhvr>
                                    </p:animEffect>
                                    <p:set>
                                      <p:cBhvr>
                                        <p:cTn id="12" dur="1" fill="hold">
                                          <p:stCondLst>
                                            <p:cond delay="499"/>
                                          </p:stCondLst>
                                        </p:cTn>
                                        <p:tgtEl>
                                          <p:spTgt spid="4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4"/>
                                        </p:tgtEl>
                                      </p:cBhvr>
                                    </p:animEffect>
                                    <p:set>
                                      <p:cBhvr>
                                        <p:cTn id="17" dur="1" fill="hold">
                                          <p:stCondLst>
                                            <p:cond delay="499"/>
                                          </p:stCondLst>
                                        </p:cTn>
                                        <p:tgtEl>
                                          <p:spTgt spid="5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9"/>
                                        </p:tgtEl>
                                      </p:cBhvr>
                                    </p:animEffect>
                                    <p:set>
                                      <p:cBhvr>
                                        <p:cTn id="22" dur="1" fill="hold">
                                          <p:stCondLst>
                                            <p:cond delay="499"/>
                                          </p:stCondLst>
                                        </p:cTn>
                                        <p:tgtEl>
                                          <p:spTgt spid="5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64"/>
                                        </p:tgtEl>
                                      </p:cBhvr>
                                    </p:animEffect>
                                    <p:set>
                                      <p:cBhvr>
                                        <p:cTn id="27" dur="1" fill="hold">
                                          <p:stCondLst>
                                            <p:cond delay="499"/>
                                          </p:stCondLst>
                                        </p:cTn>
                                        <p:tgtEl>
                                          <p:spTgt spid="6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9"/>
                                        </p:tgtEl>
                                      </p:cBhvr>
                                    </p:animEffect>
                                    <p:set>
                                      <p:cBhvr>
                                        <p:cTn id="32" dur="1" fill="hold">
                                          <p:stCondLst>
                                            <p:cond delay="49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xb314ozk">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TotalTime>
  <Words>342</Words>
  <Application>Microsoft Office PowerPoint</Application>
  <PresentationFormat>Widescreen</PresentationFormat>
  <Paragraphs>49</Paragraphs>
  <Slides>11</Slides>
  <Notes>3</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11</vt:i4>
      </vt:variant>
    </vt:vector>
  </HeadingPairs>
  <TitlesOfParts>
    <vt:vector size="34" baseType="lpstr">
      <vt:lpstr>微软雅黑</vt:lpstr>
      <vt:lpstr>宋体</vt:lpstr>
      <vt:lpstr>Arial</vt:lpstr>
      <vt:lpstr>Arial-Rounded</vt:lpstr>
      <vt:lpstr>Calibri</vt:lpstr>
      <vt:lpstr>Calibri Light</vt:lpstr>
      <vt:lpstr>等线</vt:lpstr>
      <vt:lpstr>等线 Light</vt:lpstr>
      <vt:lpstr>HP001 4 hàng</vt:lpstr>
      <vt:lpstr>HP001 4 hang 1 ô ly</vt:lpstr>
      <vt:lpstr>Kalam</vt:lpstr>
      <vt:lpstr>Montserrat</vt:lpstr>
      <vt:lpstr>黑体</vt:lpstr>
      <vt:lpstr>仓耳羽辰体-谷力 W05</vt:lpstr>
      <vt:lpstr>字魂59号-创粗黑</vt:lpstr>
      <vt:lpstr>Office Theme</vt:lpstr>
      <vt:lpstr>1_Office 主题</vt:lpstr>
      <vt:lpstr>千图网海量PPT模板www.58pic.com​​</vt:lpstr>
      <vt:lpstr>https://www.freeppt7.com</vt:lpstr>
      <vt:lpstr>2_Office 主题</vt:lpstr>
      <vt:lpstr>3_Office 主题​​</vt:lpstr>
      <vt:lpstr>2_Office Theme</vt:lpstr>
      <vt:lpstr>2_Doodle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MinhThangPC.VN</cp:lastModifiedBy>
  <cp:revision>39</cp:revision>
  <dcterms:created xsi:type="dcterms:W3CDTF">2021-07-20T01:55:21Z</dcterms:created>
  <dcterms:modified xsi:type="dcterms:W3CDTF">2023-03-06T03:55:03Z</dcterms:modified>
</cp:coreProperties>
</file>