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3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718" r:id="rId2"/>
    <p:sldMasterId id="2147483749" r:id="rId3"/>
    <p:sldMasterId id="2147483761" r:id="rId4"/>
  </p:sldMasterIdLst>
  <p:notesMasterIdLst>
    <p:notesMasterId r:id="rId14"/>
  </p:notesMasterIdLst>
  <p:sldIdLst>
    <p:sldId id="256" r:id="rId5"/>
    <p:sldId id="515" r:id="rId6"/>
    <p:sldId id="2007577070" r:id="rId7"/>
    <p:sldId id="264" r:id="rId8"/>
    <p:sldId id="265" r:id="rId9"/>
    <p:sldId id="268" r:id="rId10"/>
    <p:sldId id="361" r:id="rId11"/>
    <p:sldId id="363" r:id="rId12"/>
    <p:sldId id="514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817" autoAdjust="0"/>
    <p:restoredTop sz="94660"/>
  </p:normalViewPr>
  <p:slideViewPr>
    <p:cSldViewPr snapToGrid="0">
      <p:cViewPr varScale="1">
        <p:scale>
          <a:sx n="73" d="100"/>
          <a:sy n="73" d="100"/>
        </p:scale>
        <p:origin x="510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6.png"/><Relationship Id="rId5" Type="http://schemas.openxmlformats.org/officeDocument/2006/relationships/image" Target="../media/image13.png"/><Relationship Id="rId4" Type="http://schemas.openxmlformats.org/officeDocument/2006/relationships/image" Target="../media/image25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8.png"/><Relationship Id="rId4" Type="http://schemas.openxmlformats.org/officeDocument/2006/relationships/image" Target="../media/image27.jp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3.xml"/><Relationship Id="rId7" Type="http://schemas.openxmlformats.org/officeDocument/2006/relationships/image" Target="../media/image4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slideMaster" Target="../slideMasters/slideMaster1.xml"/><Relationship Id="rId9" Type="http://schemas.openxmlformats.org/officeDocument/2006/relationships/image" Target="../media/image6.png"/></Relationships>
</file>

<file path=ppt/slideLayouts/_rels/slideLayout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image" Target="../media/image15.png"/><Relationship Id="rId7" Type="http://schemas.openxmlformats.org/officeDocument/2006/relationships/image" Target="../media/image33.png"/><Relationship Id="rId12" Type="http://schemas.openxmlformats.org/officeDocument/2006/relationships/image" Target="../media/image37.png"/><Relationship Id="rId2" Type="http://schemas.openxmlformats.org/officeDocument/2006/relationships/image" Target="../media/image29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2.png"/><Relationship Id="rId11" Type="http://schemas.openxmlformats.org/officeDocument/2006/relationships/image" Target="../media/image36.png"/><Relationship Id="rId5" Type="http://schemas.openxmlformats.org/officeDocument/2006/relationships/image" Target="../media/image31.png"/><Relationship Id="rId10" Type="http://schemas.openxmlformats.org/officeDocument/2006/relationships/image" Target="../media/image16.png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393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81515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4">
            <a:extLst>
              <a:ext uri="{FF2B5EF4-FFF2-40B4-BE49-F238E27FC236}">
                <a16:creationId xmlns:a16="http://schemas.microsoft.com/office/drawing/2014/main" id="{06641879-0A61-4DE0-96FB-E16ED04EE3B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21077" y="-2315702"/>
            <a:ext cx="6349846" cy="1165570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37404B6D-4094-42EA-B728-B90A2DF483A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17520652">
            <a:off x="-1241912" y="-526164"/>
            <a:ext cx="3020116" cy="314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554851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8" descr="nen1">
            <a:extLst>
              <a:ext uri="{FF2B5EF4-FFF2-40B4-BE49-F238E27FC236}">
                <a16:creationId xmlns:a16="http://schemas.microsoft.com/office/drawing/2014/main" id="{0ED50697-74BC-4EFA-B781-F79743CC2C5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865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13B3005-989A-4064-A3A2-8F1316801303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1512865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1">
            <a:extLst>
              <a:ext uri="{FF2B5EF4-FFF2-40B4-BE49-F238E27FC236}">
                <a16:creationId xmlns:a16="http://schemas.microsoft.com/office/drawing/2014/main" id="{EF218D41-CACC-45EA-9B9C-2C45D39FBC7D}"/>
              </a:ext>
            </a:extLst>
          </p:cNvPr>
          <p:cNvSpPr/>
          <p:nvPr userDrawn="1"/>
        </p:nvSpPr>
        <p:spPr>
          <a:xfrm>
            <a:off x="395785" y="1201003"/>
            <a:ext cx="10508776" cy="50087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8" name="组合 4">
            <a:extLst>
              <a:ext uri="{FF2B5EF4-FFF2-40B4-BE49-F238E27FC236}">
                <a16:creationId xmlns:a16="http://schemas.microsoft.com/office/drawing/2014/main" id="{02083DA8-612E-41DA-A4D1-2ACB2678C6D8}"/>
              </a:ext>
            </a:extLst>
          </p:cNvPr>
          <p:cNvGrpSpPr/>
          <p:nvPr userDrawn="1"/>
        </p:nvGrpSpPr>
        <p:grpSpPr>
          <a:xfrm>
            <a:off x="-418200" y="1324483"/>
            <a:ext cx="1627969" cy="3772305"/>
            <a:chOff x="2822570" y="743589"/>
            <a:chExt cx="1294598" cy="2999823"/>
          </a:xfrm>
        </p:grpSpPr>
        <p:pic>
          <p:nvPicPr>
            <p:cNvPr id="9" name="图片 17">
              <a:extLst>
                <a:ext uri="{FF2B5EF4-FFF2-40B4-BE49-F238E27FC236}">
                  <a16:creationId xmlns:a16="http://schemas.microsoft.com/office/drawing/2014/main" id="{189FBF95-47D8-446F-BB0A-1652EB7CD5C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5400000" flipH="1">
              <a:off x="3172519" y="3110245"/>
              <a:ext cx="633167" cy="633167"/>
            </a:xfrm>
            <a:prstGeom prst="rect">
              <a:avLst/>
            </a:prstGeom>
          </p:spPr>
        </p:pic>
        <p:pic>
          <p:nvPicPr>
            <p:cNvPr id="10" name="图形 21">
              <a:extLst>
                <a:ext uri="{FF2B5EF4-FFF2-40B4-BE49-F238E27FC236}">
                  <a16:creationId xmlns:a16="http://schemas.microsoft.com/office/drawing/2014/main" id="{8D592D9E-78DF-4E6B-B377-C92906ECC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 rot="17931827">
              <a:off x="2374753" y="1191406"/>
              <a:ext cx="2190232" cy="1294598"/>
            </a:xfrm>
            <a:prstGeom prst="rect">
              <a:avLst/>
            </a:prstGeom>
          </p:spPr>
        </p:pic>
      </p:grpSp>
      <p:pic>
        <p:nvPicPr>
          <p:cNvPr id="11" name="图片 20">
            <a:extLst>
              <a:ext uri="{FF2B5EF4-FFF2-40B4-BE49-F238E27FC236}">
                <a16:creationId xmlns:a16="http://schemas.microsoft.com/office/drawing/2014/main" id="{46A1C692-1A89-4E71-82D9-E6FC90E3EB5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38370" y="-150126"/>
            <a:ext cx="2257728" cy="3457550"/>
          </a:xfrm>
          <a:prstGeom prst="rect">
            <a:avLst/>
          </a:prstGeom>
        </p:spPr>
      </p:pic>
      <p:sp>
        <p:nvSpPr>
          <p:cNvPr id="13" name="矩形 15">
            <a:extLst>
              <a:ext uri="{FF2B5EF4-FFF2-40B4-BE49-F238E27FC236}">
                <a16:creationId xmlns:a16="http://schemas.microsoft.com/office/drawing/2014/main" id="{4109CCAE-A277-41A5-B571-A07038641370}"/>
              </a:ext>
            </a:extLst>
          </p:cNvPr>
          <p:cNvSpPr/>
          <p:nvPr/>
        </p:nvSpPr>
        <p:spPr>
          <a:xfrm>
            <a:off x="1993312" y="224266"/>
            <a:ext cx="7200913" cy="805103"/>
          </a:xfrm>
          <a:prstGeom prst="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002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ustom Layout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04541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椭圆 2">
            <a:extLst>
              <a:ext uri="{FF2B5EF4-FFF2-40B4-BE49-F238E27FC236}">
                <a16:creationId xmlns:a16="http://schemas.microsoft.com/office/drawing/2014/main" id="{82C95F20-6AC4-4CAC-B270-10188A197E0A}"/>
              </a:ext>
            </a:extLst>
          </p:cNvPr>
          <p:cNvSpPr/>
          <p:nvPr userDrawn="1"/>
        </p:nvSpPr>
        <p:spPr>
          <a:xfrm>
            <a:off x="200167" y="464024"/>
            <a:ext cx="11791666" cy="6141492"/>
          </a:xfrm>
          <a:custGeom>
            <a:avLst/>
            <a:gdLst>
              <a:gd name="connsiteX0" fmla="*/ 0 w 8128398"/>
              <a:gd name="connsiteY0" fmla="*/ 2334126 h 4668252"/>
              <a:gd name="connsiteX1" fmla="*/ 4064199 w 8128398"/>
              <a:gd name="connsiteY1" fmla="*/ 0 h 4668252"/>
              <a:gd name="connsiteX2" fmla="*/ 8128398 w 8128398"/>
              <a:gd name="connsiteY2" fmla="*/ 2334126 h 4668252"/>
              <a:gd name="connsiteX3" fmla="*/ 4064199 w 8128398"/>
              <a:gd name="connsiteY3" fmla="*/ 4668252 h 4668252"/>
              <a:gd name="connsiteX4" fmla="*/ 0 w 8128398"/>
              <a:gd name="connsiteY4" fmla="*/ 2334126 h 4668252"/>
              <a:gd name="connsiteX0" fmla="*/ 162302 w 8290700"/>
              <a:gd name="connsiteY0" fmla="*/ 2423774 h 4757900"/>
              <a:gd name="connsiteX1" fmla="*/ 1139129 w 8290700"/>
              <a:gd name="connsiteY1" fmla="*/ 669643 h 4757900"/>
              <a:gd name="connsiteX2" fmla="*/ 4226501 w 8290700"/>
              <a:gd name="connsiteY2" fmla="*/ 89648 h 4757900"/>
              <a:gd name="connsiteX3" fmla="*/ 8290700 w 8290700"/>
              <a:gd name="connsiteY3" fmla="*/ 2423774 h 4757900"/>
              <a:gd name="connsiteX4" fmla="*/ 4226501 w 8290700"/>
              <a:gd name="connsiteY4" fmla="*/ 4757900 h 4757900"/>
              <a:gd name="connsiteX5" fmla="*/ 162302 w 8290700"/>
              <a:gd name="connsiteY5" fmla="*/ 2423774 h 4757900"/>
              <a:gd name="connsiteX0" fmla="*/ 162302 w 8453932"/>
              <a:gd name="connsiteY0" fmla="*/ 2334994 h 4669120"/>
              <a:gd name="connsiteX1" fmla="*/ 1139129 w 8453932"/>
              <a:gd name="connsiteY1" fmla="*/ 580863 h 4669120"/>
              <a:gd name="connsiteX2" fmla="*/ 4226501 w 8453932"/>
              <a:gd name="connsiteY2" fmla="*/ 868 h 4669120"/>
              <a:gd name="connsiteX3" fmla="*/ 7472553 w 8453932"/>
              <a:gd name="connsiteY3" fmla="*/ 677116 h 4669120"/>
              <a:gd name="connsiteX4" fmla="*/ 8290700 w 8453932"/>
              <a:gd name="connsiteY4" fmla="*/ 2334994 h 4669120"/>
              <a:gd name="connsiteX5" fmla="*/ 4226501 w 8453932"/>
              <a:gd name="connsiteY5" fmla="*/ 4669120 h 4669120"/>
              <a:gd name="connsiteX6" fmla="*/ 162302 w 8453932"/>
              <a:gd name="connsiteY6" fmla="*/ 2334994 h 4669120"/>
              <a:gd name="connsiteX0" fmla="*/ 380 w 8292010"/>
              <a:gd name="connsiteY0" fmla="*/ 2334994 h 4737634"/>
              <a:gd name="connsiteX1" fmla="*/ 977207 w 8292010"/>
              <a:gd name="connsiteY1" fmla="*/ 580863 h 4737634"/>
              <a:gd name="connsiteX2" fmla="*/ 4064579 w 8292010"/>
              <a:gd name="connsiteY2" fmla="*/ 868 h 4737634"/>
              <a:gd name="connsiteX3" fmla="*/ 7310631 w 8292010"/>
              <a:gd name="connsiteY3" fmla="*/ 677116 h 4737634"/>
              <a:gd name="connsiteX4" fmla="*/ 8128778 w 8292010"/>
              <a:gd name="connsiteY4" fmla="*/ 2334994 h 4737634"/>
              <a:gd name="connsiteX5" fmla="*/ 4064579 w 8292010"/>
              <a:gd name="connsiteY5" fmla="*/ 4669120 h 4737634"/>
              <a:gd name="connsiteX6" fmla="*/ 1054209 w 8292010"/>
              <a:gd name="connsiteY6" fmla="*/ 3958572 h 4737634"/>
              <a:gd name="connsiteX7" fmla="*/ 380 w 8292010"/>
              <a:gd name="connsiteY7" fmla="*/ 2334994 h 4737634"/>
              <a:gd name="connsiteX0" fmla="*/ 380 w 8160907"/>
              <a:gd name="connsiteY0" fmla="*/ 2334994 h 4676413"/>
              <a:gd name="connsiteX1" fmla="*/ 977207 w 8160907"/>
              <a:gd name="connsiteY1" fmla="*/ 580863 h 4676413"/>
              <a:gd name="connsiteX2" fmla="*/ 4064579 w 8160907"/>
              <a:gd name="connsiteY2" fmla="*/ 868 h 4676413"/>
              <a:gd name="connsiteX3" fmla="*/ 7310631 w 8160907"/>
              <a:gd name="connsiteY3" fmla="*/ 677116 h 4676413"/>
              <a:gd name="connsiteX4" fmla="*/ 8128778 w 8160907"/>
              <a:gd name="connsiteY4" fmla="*/ 2334994 h 4676413"/>
              <a:gd name="connsiteX5" fmla="*/ 7031498 w 8160907"/>
              <a:gd name="connsiteY5" fmla="*/ 4199203 h 4676413"/>
              <a:gd name="connsiteX6" fmla="*/ 4064579 w 8160907"/>
              <a:gd name="connsiteY6" fmla="*/ 4669120 h 4676413"/>
              <a:gd name="connsiteX7" fmla="*/ 1054209 w 8160907"/>
              <a:gd name="connsiteY7" fmla="*/ 3958572 h 4676413"/>
              <a:gd name="connsiteX8" fmla="*/ 380 w 8160907"/>
              <a:gd name="connsiteY8" fmla="*/ 2334994 h 4676413"/>
              <a:gd name="connsiteX0" fmla="*/ 62 w 8160589"/>
              <a:gd name="connsiteY0" fmla="*/ 2334994 h 4670006"/>
              <a:gd name="connsiteX1" fmla="*/ 976889 w 8160589"/>
              <a:gd name="connsiteY1" fmla="*/ 580863 h 4670006"/>
              <a:gd name="connsiteX2" fmla="*/ 4064261 w 8160589"/>
              <a:gd name="connsiteY2" fmla="*/ 868 h 4670006"/>
              <a:gd name="connsiteX3" fmla="*/ 7310313 w 8160589"/>
              <a:gd name="connsiteY3" fmla="*/ 677116 h 4670006"/>
              <a:gd name="connsiteX4" fmla="*/ 8128460 w 8160589"/>
              <a:gd name="connsiteY4" fmla="*/ 2334994 h 4670006"/>
              <a:gd name="connsiteX5" fmla="*/ 7031180 w 8160589"/>
              <a:gd name="connsiteY5" fmla="*/ 4199203 h 4670006"/>
              <a:gd name="connsiteX6" fmla="*/ 4064261 w 8160589"/>
              <a:gd name="connsiteY6" fmla="*/ 4669120 h 4670006"/>
              <a:gd name="connsiteX7" fmla="*/ 948013 w 8160589"/>
              <a:gd name="connsiteY7" fmla="*/ 4131826 h 4670006"/>
              <a:gd name="connsiteX8" fmla="*/ 62 w 8160589"/>
              <a:gd name="connsiteY8" fmla="*/ 2334994 h 4670006"/>
              <a:gd name="connsiteX0" fmla="*/ 3056 w 8163583"/>
              <a:gd name="connsiteY0" fmla="*/ 2353191 h 4688203"/>
              <a:gd name="connsiteX1" fmla="*/ 791407 w 8163583"/>
              <a:gd name="connsiteY1" fmla="*/ 387304 h 4688203"/>
              <a:gd name="connsiteX2" fmla="*/ 4067255 w 8163583"/>
              <a:gd name="connsiteY2" fmla="*/ 19065 h 4688203"/>
              <a:gd name="connsiteX3" fmla="*/ 7313307 w 8163583"/>
              <a:gd name="connsiteY3" fmla="*/ 695313 h 4688203"/>
              <a:gd name="connsiteX4" fmla="*/ 8131454 w 8163583"/>
              <a:gd name="connsiteY4" fmla="*/ 2353191 h 4688203"/>
              <a:gd name="connsiteX5" fmla="*/ 7034174 w 8163583"/>
              <a:gd name="connsiteY5" fmla="*/ 4217400 h 4688203"/>
              <a:gd name="connsiteX6" fmla="*/ 4067255 w 8163583"/>
              <a:gd name="connsiteY6" fmla="*/ 4687317 h 4688203"/>
              <a:gd name="connsiteX7" fmla="*/ 951007 w 8163583"/>
              <a:gd name="connsiteY7" fmla="*/ 4150023 h 4688203"/>
              <a:gd name="connsiteX8" fmla="*/ 3056 w 8163583"/>
              <a:gd name="connsiteY8" fmla="*/ 2353191 h 4688203"/>
              <a:gd name="connsiteX0" fmla="*/ 38786 w 8199313"/>
              <a:gd name="connsiteY0" fmla="*/ 2353191 h 4794578"/>
              <a:gd name="connsiteX1" fmla="*/ 827137 w 8199313"/>
              <a:gd name="connsiteY1" fmla="*/ 387304 h 4794578"/>
              <a:gd name="connsiteX2" fmla="*/ 4102985 w 8199313"/>
              <a:gd name="connsiteY2" fmla="*/ 19065 h 4794578"/>
              <a:gd name="connsiteX3" fmla="*/ 7349037 w 8199313"/>
              <a:gd name="connsiteY3" fmla="*/ 695313 h 4794578"/>
              <a:gd name="connsiteX4" fmla="*/ 8167184 w 8199313"/>
              <a:gd name="connsiteY4" fmla="*/ 2353191 h 4794578"/>
              <a:gd name="connsiteX5" fmla="*/ 7069904 w 8199313"/>
              <a:gd name="connsiteY5" fmla="*/ 4217400 h 4794578"/>
              <a:gd name="connsiteX6" fmla="*/ 4102985 w 8199313"/>
              <a:gd name="connsiteY6" fmla="*/ 4687317 h 4794578"/>
              <a:gd name="connsiteX7" fmla="*/ 549204 w 8199313"/>
              <a:gd name="connsiteY7" fmla="*/ 4563909 h 4794578"/>
              <a:gd name="connsiteX8" fmla="*/ 38786 w 8199313"/>
              <a:gd name="connsiteY8" fmla="*/ 2353191 h 4794578"/>
              <a:gd name="connsiteX0" fmla="*/ 38786 w 8199313"/>
              <a:gd name="connsiteY0" fmla="*/ 2353191 h 4802240"/>
              <a:gd name="connsiteX1" fmla="*/ 827137 w 8199313"/>
              <a:gd name="connsiteY1" fmla="*/ 387304 h 4802240"/>
              <a:gd name="connsiteX2" fmla="*/ 4102985 w 8199313"/>
              <a:gd name="connsiteY2" fmla="*/ 19065 h 4802240"/>
              <a:gd name="connsiteX3" fmla="*/ 7349037 w 8199313"/>
              <a:gd name="connsiteY3" fmla="*/ 695313 h 4802240"/>
              <a:gd name="connsiteX4" fmla="*/ 8167184 w 8199313"/>
              <a:gd name="connsiteY4" fmla="*/ 2353191 h 4802240"/>
              <a:gd name="connsiteX5" fmla="*/ 7460318 w 8199313"/>
              <a:gd name="connsiteY5" fmla="*/ 4602411 h 4802240"/>
              <a:gd name="connsiteX6" fmla="*/ 4102985 w 8199313"/>
              <a:gd name="connsiteY6" fmla="*/ 4687317 h 4802240"/>
              <a:gd name="connsiteX7" fmla="*/ 549204 w 8199313"/>
              <a:gd name="connsiteY7" fmla="*/ 4563909 h 4802240"/>
              <a:gd name="connsiteX8" fmla="*/ 38786 w 8199313"/>
              <a:gd name="connsiteY8" fmla="*/ 2353191 h 4802240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15359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  <a:gd name="connsiteX0" fmla="*/ 38786 w 8234668"/>
              <a:gd name="connsiteY0" fmla="*/ 2415359 h 4864408"/>
              <a:gd name="connsiteX1" fmla="*/ 827137 w 8234668"/>
              <a:gd name="connsiteY1" fmla="*/ 449472 h 4864408"/>
              <a:gd name="connsiteX2" fmla="*/ 4102985 w 8234668"/>
              <a:gd name="connsiteY2" fmla="*/ 81233 h 4864408"/>
              <a:gd name="connsiteX3" fmla="*/ 7618288 w 8234668"/>
              <a:gd name="connsiteY3" fmla="*/ 237716 h 4864408"/>
              <a:gd name="connsiteX4" fmla="*/ 8167184 w 8234668"/>
              <a:gd name="connsiteY4" fmla="*/ 2444235 h 4864408"/>
              <a:gd name="connsiteX5" fmla="*/ 7460318 w 8234668"/>
              <a:gd name="connsiteY5" fmla="*/ 4664579 h 4864408"/>
              <a:gd name="connsiteX6" fmla="*/ 4102985 w 8234668"/>
              <a:gd name="connsiteY6" fmla="*/ 4749485 h 4864408"/>
              <a:gd name="connsiteX7" fmla="*/ 549204 w 8234668"/>
              <a:gd name="connsiteY7" fmla="*/ 4626077 h 4864408"/>
              <a:gd name="connsiteX8" fmla="*/ 38786 w 8234668"/>
              <a:gd name="connsiteY8" fmla="*/ 2415359 h 486440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34668" h="4864408">
                <a:moveTo>
                  <a:pt x="38786" y="2415359"/>
                </a:moveTo>
                <a:cubicBezTo>
                  <a:pt x="85108" y="1719258"/>
                  <a:pt x="149771" y="838493"/>
                  <a:pt x="827137" y="449472"/>
                </a:cubicBezTo>
                <a:cubicBezTo>
                  <a:pt x="1504504" y="60451"/>
                  <a:pt x="2971127" y="116526"/>
                  <a:pt x="4102985" y="81233"/>
                </a:cubicBezTo>
                <a:cubicBezTo>
                  <a:pt x="5234844" y="45940"/>
                  <a:pt x="6940922" y="-151305"/>
                  <a:pt x="7618288" y="237716"/>
                </a:cubicBezTo>
                <a:cubicBezTo>
                  <a:pt x="8295655" y="626737"/>
                  <a:pt x="8298729" y="1966307"/>
                  <a:pt x="8167184" y="2444235"/>
                </a:cubicBezTo>
                <a:cubicBezTo>
                  <a:pt x="8035639" y="2922163"/>
                  <a:pt x="8137685" y="4275558"/>
                  <a:pt x="7460318" y="4664579"/>
                </a:cubicBezTo>
                <a:cubicBezTo>
                  <a:pt x="6782952" y="5053600"/>
                  <a:pt x="5254837" y="4755902"/>
                  <a:pt x="4102985" y="4749485"/>
                </a:cubicBezTo>
                <a:cubicBezTo>
                  <a:pt x="2951133" y="4743068"/>
                  <a:pt x="1226571" y="5015098"/>
                  <a:pt x="549204" y="4626077"/>
                </a:cubicBezTo>
                <a:cubicBezTo>
                  <a:pt x="-128162" y="4237056"/>
                  <a:pt x="-7536" y="3111460"/>
                  <a:pt x="38786" y="2415359"/>
                </a:cubicBezTo>
                <a:close/>
              </a:path>
            </a:pathLst>
          </a:custGeom>
          <a:noFill/>
          <a:ln w="19050">
            <a:solidFill>
              <a:schemeClr val="accent5"/>
            </a:solidFill>
            <a:prstDash val="lgDashDot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78971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64711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01205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6E15F07-3376-4EB4-851C-C01CF14852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2C266-EC5F-43A6-86D4-1CC2C7AD61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9">
            <a:extLst>
              <a:ext uri="{FF2B5EF4-FFF2-40B4-BE49-F238E27FC236}">
                <a16:creationId xmlns:a16="http://schemas.microsoft.com/office/drawing/2014/main" id="{4B1DF6FC-7E16-4635-8A35-944AD89C60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908" t="16713" b="14111"/>
          <a:stretch>
            <a:fillRect/>
          </a:stretch>
        </p:blipFill>
        <p:spPr>
          <a:xfrm>
            <a:off x="2456500" y="508763"/>
            <a:ext cx="7558181" cy="58085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97358077-9EE7-44A7-97C6-315D9C46C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487479" y="1331058"/>
            <a:ext cx="5507665" cy="1549970"/>
          </a:xfrm>
          <a:prstGeom prst="rect">
            <a:avLst/>
          </a:prstGeom>
        </p:spPr>
      </p:pic>
      <p:pic>
        <p:nvPicPr>
          <p:cNvPr id="8" name="图片 1">
            <a:extLst>
              <a:ext uri="{FF2B5EF4-FFF2-40B4-BE49-F238E27FC236}">
                <a16:creationId xmlns:a16="http://schemas.microsoft.com/office/drawing/2014/main" id="{9646E44B-3867-4CC2-B640-09E839EA103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193" t="2191" r="2694" b="6031"/>
          <a:stretch>
            <a:fillRect/>
          </a:stretch>
        </p:blipFill>
        <p:spPr>
          <a:xfrm>
            <a:off x="112395" y="3453134"/>
            <a:ext cx="3482340" cy="3165475"/>
          </a:xfrm>
          <a:prstGeom prst="rect">
            <a:avLst/>
          </a:prstGeom>
        </p:spPr>
      </p:pic>
      <p:pic>
        <p:nvPicPr>
          <p:cNvPr id="9" name="图片 20">
            <a:extLst>
              <a:ext uri="{FF2B5EF4-FFF2-40B4-BE49-F238E27FC236}">
                <a16:creationId xmlns:a16="http://schemas.microsoft.com/office/drawing/2014/main" id="{A048540C-02AE-45F9-A868-5AF452F0EFD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137" y="1422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" name="图片 9" descr="7025f93bab81e29a45dfc8ebfbf481b9">
            <a:extLst>
              <a:ext uri="{FF2B5EF4-FFF2-40B4-BE49-F238E27FC236}">
                <a16:creationId xmlns:a16="http://schemas.microsoft.com/office/drawing/2014/main" id="{890BE992-9077-47BD-BA72-99B4456EAB4A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7913372" y="955675"/>
            <a:ext cx="4785995" cy="6764020"/>
          </a:xfrm>
          <a:prstGeom prst="rect">
            <a:avLst/>
          </a:prstGeom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93040D19-7743-43B1-A900-286D474B37E7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77344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09AE12-2383-4AF9-8359-698ABAA21B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39FAA95-4383-4919-B4B6-17A3DE4A21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C5D1CFC-5940-49FA-A9B1-F0F1922C2E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5B394D-F8FC-4D7A-A8E5-32FE0A8DD1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图片 2">
            <a:extLst>
              <a:ext uri="{FF2B5EF4-FFF2-40B4-BE49-F238E27FC236}">
                <a16:creationId xmlns:a16="http://schemas.microsoft.com/office/drawing/2014/main" id="{316C996C-61E1-487A-B996-5A13664185C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龚芝怡 - 卓别林">
            <a:hlinkClick r:id="" action="ppaction://media"/>
            <a:extLst>
              <a:ext uri="{FF2B5EF4-FFF2-40B4-BE49-F238E27FC236}">
                <a16:creationId xmlns:a16="http://schemas.microsoft.com/office/drawing/2014/main" id="{4BBE9D32-A35B-4C15-927C-15CB5DD7FEA9}"/>
              </a:ext>
            </a:extLst>
          </p:cNvPr>
          <p:cNvPicPr>
            <a:picLocks noChangeAspect="1"/>
          </p:cNvPicPr>
          <p:nvPr userDrawn="1"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27113" y="-1600200"/>
            <a:ext cx="609600" cy="6096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67ECCED-74AF-4222-ACEA-AF0F161A1948}"/>
              </a:ext>
            </a:extLst>
          </p:cNvPr>
          <p:cNvSpPr txBox="1"/>
          <p:nvPr userDrawn="1"/>
        </p:nvSpPr>
        <p:spPr>
          <a:xfrm>
            <a:off x="2968651" y="2321004"/>
            <a:ext cx="65605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mở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en-US" sz="7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rộng</a:t>
            </a:r>
            <a:endParaRPr kumimoji="0" lang="en-US" sz="7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1285DAF-BC7B-4DEA-9336-B1E7E1A835AE}"/>
              </a:ext>
            </a:extLst>
          </p:cNvPr>
          <p:cNvSpPr txBox="1"/>
          <p:nvPr userDrawn="1"/>
        </p:nvSpPr>
        <p:spPr>
          <a:xfrm>
            <a:off x="8248564" y="5910407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/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/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7829445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999" showWhenStopped="0">
                <p:cTn id="13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A_图片 2" descr="图片包含 室内, 墙壁&#10;&#10;已生成高可信度的说明">
            <a:extLst>
              <a:ext uri="{FF2B5EF4-FFF2-40B4-BE49-F238E27FC236}">
                <a16:creationId xmlns:a16="http://schemas.microsoft.com/office/drawing/2014/main" id="{3D3BFAC6-E4F7-4285-9F4E-EFC21AFFE8B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69561" y="-321904"/>
            <a:ext cx="9892397" cy="7501808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890A358-1FE7-49FE-8C71-27E2C45C82FE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0226" y="-242207"/>
            <a:ext cx="5352893" cy="3506145"/>
          </a:xfrm>
          <a:prstGeom prst="rect">
            <a:avLst/>
          </a:prstGeom>
        </p:spPr>
      </p:pic>
      <p:pic>
        <p:nvPicPr>
          <p:cNvPr id="12" name="PA_图片 6">
            <a:extLst>
              <a:ext uri="{FF2B5EF4-FFF2-40B4-BE49-F238E27FC236}">
                <a16:creationId xmlns:a16="http://schemas.microsoft.com/office/drawing/2014/main" id="{1EB92C0C-91B8-4FCE-B507-FFA510A4D8CC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77175" y="433160"/>
            <a:ext cx="4229070" cy="3064817"/>
          </a:xfrm>
          <a:prstGeom prst="rect">
            <a:avLst/>
          </a:prstGeom>
        </p:spPr>
      </p:pic>
      <p:pic>
        <p:nvPicPr>
          <p:cNvPr id="13" name="PA_图片 8" descr="图片包含 矢量图形&#10;&#10;已生成高可信度的说明">
            <a:extLst>
              <a:ext uri="{FF2B5EF4-FFF2-40B4-BE49-F238E27FC236}">
                <a16:creationId xmlns:a16="http://schemas.microsoft.com/office/drawing/2014/main" id="{D5901FA8-80E5-47CA-B278-792CF245A161}"/>
              </a:ext>
            </a:extLst>
          </p:cNvPr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85747" y="3859845"/>
            <a:ext cx="2559562" cy="369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9280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5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38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86419 0.85926 L 0.86419 0.85926 C 0.86133 0.86297 0.85885 0.86713 0.85573 0.86991 C 0.8543 0.8713 0.8526 0.87153 0.85104 0.87199 C 0.84531 0.87408 0.84023 0.875 0.83438 0.87639 L 0.79271 0.87408 C 0.78906 0.87385 0.78542 0.87361 0.78203 0.87199 C 0.7806 0.87153 0.77982 0.86852 0.77839 0.86783 C 0.77487 0.86574 0.77122 0.86505 0.76771 0.86366 C 0.75859 0.85973 0.76732 0.8625 0.75456 0.85926 C 0.74688 0.85486 0.75495 0.85926 0.74154 0.85301 C 0.73581 0.85024 0.7293 0.84653 0.7237 0.84445 C 0.72044 0.84352 0.71732 0.84329 0.71406 0.84236 C 0.71172 0.8419 0.70938 0.84098 0.70703 0.84028 C 0.70221 0.8375 0.69753 0.83403 0.69271 0.83172 C 0.68737 0.8294 0.68112 0.82709 0.67604 0.82338 C 0.67044 0.81922 0.66953 0.81783 0.66523 0.81274 C 0.66081 0.78102 0.66328 0.80209 0.66523 0.73033 C 0.66536 0.72593 0.66615 0.72176 0.66654 0.7176 C 0.66797 0.69561 0.66784 0.6838 0.66888 0.66042 C 0.67109 0.61019 0.66901 0.66111 0.67122 0.62662 C 0.67175 0.61875 0.67201 0.61088 0.6724 0.60324 C 0.67279 0.58357 0.67357 0.56366 0.67357 0.54399 C 0.67357 0.54121 0.67552 0.48658 0.67122 0.46343 C 0.67057 0.45996 0.66992 0.45625 0.66888 0.45301 C 0.66797 0.44977 0.66654 0.44723 0.66523 0.44445 C 0.66445 0.44028 0.66419 0.43565 0.66289 0.43172 C 0.66094 0.4257 0.65794 0.42061 0.65573 0.41482 C 0.65495 0.41274 0.6543 0.41042 0.65339 0.40857 C 0.65195 0.40556 0.65039 0.40232 0.64857 0.4 C 0.64727 0.39815 0.64531 0.39746 0.64388 0.39584 C 0.64219 0.39399 0.64089 0.39098 0.63906 0.38936 C 0.63685 0.3875 0.63438 0.38681 0.6319 0.38519 C 0.62995 0.3838 0.628 0.38218 0.62604 0.38102 C 0.61966 0.37686 0.61979 0.37709 0.61406 0.37454 C 0.60234 0.36412 0.61706 0.37709 0.60339 0.36621 C 0.60182 0.36482 0.60039 0.36274 0.59857 0.36204 C 0.59518 0.36042 0.59154 0.36019 0.58789 0.35973 C 0.55143 0.35486 0.58112 0.36042 0.5569 0.35556 C 0.54909 0.35602 0.51706 0.35672 0.50339 0.35973 C 0.50208 0.36019 0.50104 0.36135 0.49974 0.36204 C 0.4974 0.36297 0.49505 0.36343 0.49271 0.36412 C 0.48242 0.3669 0.4849 0.36598 0.47357 0.36829 L 0.46406 0.37037 C 0.45182 0.36899 0.43945 0.36899 0.42721 0.36621 C 0.42422 0.36551 0.42161 0.36181 0.41888 0.35973 C 0.41654 0.35811 0.41406 0.35695 0.41172 0.35556 L 0.40456 0.34283 C 0.40339 0.34074 0.40234 0.33843 0.40104 0.33658 C 0.39779 0.33241 0.39479 0.32778 0.39141 0.32385 C 0.39023 0.32246 0.38906 0.32107 0.38789 0.31968 C 0.38633 0.3176 0.38477 0.31505 0.38307 0.3132 C 0.38164 0.31158 0.37995 0.31065 0.37839 0.30903 C 0.37708 0.30764 0.37604 0.30602 0.37474 0.30486 C 0.3737 0.30371 0.3724 0.30348 0.37122 0.30255 C 0.36719 0.3 0.36341 0.29607 0.35938 0.29422 C 0.35612 0.29283 0.35286 0.2919 0.34974 0.29005 C 0.32122 0.27153 0.3418 0.28102 0.32839 0.27524 C 0.32682 0.27292 0.32487 0.27153 0.32357 0.26875 C 0.32279 0.26713 0.32305 0.26436 0.3224 0.2625 C 0.32148 0.25996 0.32005 0.25811 0.31888 0.25602 L 0.31641 0.24329 C 0.31602 0.24121 0.31563 0.23912 0.31523 0.23704 L 0.31406 0.22848 C 0.31367 0.22153 0.31393 0.21412 0.31289 0.20741 C 0.31237 0.20394 0.31029 0.20209 0.30925 0.19885 C 0.30208 0.17639 0.31745 0.21482 0.30456 0.18403 C 0.30221 0.17199 0.30508 0.18287 0.29857 0.17153 C 0.2944 0.16412 0.29388 0.15834 0.28906 0.15232 C 0.28802 0.15116 0.28659 0.15116 0.28555 0.15024 C 0.28346 0.14838 0.28164 0.14561 0.27956 0.14399 C 0.27721 0.14213 0.27474 0.14144 0.2724 0.13959 C 0.27057 0.13843 0.26536 0.13449 0.26289 0.13334 C 0.26094 0.13241 0.25885 0.13195 0.2569 0.13125 C 0.24661 0.13195 0.2362 0.13172 0.22591 0.13334 C 0.22266 0.1338 0.21966 0.13704 0.21641 0.1375 L 0.20456 0.13959 C 0.2013 0.14028 0.19818 0.14121 0.19505 0.1419 C 0.19023 0.1426 0.18555 0.14329 0.18073 0.14399 C 0.17917 0.14468 0.17747 0.14514 0.17591 0.14607 C 0.17474 0.14653 0.17357 0.14769 0.1724 0.14815 C 0.17044 0.14908 0.16836 0.14954 0.16641 0.15024 C 0.15833 0.15741 0.15755 0.1588 0.14505 0.16297 C 0.13997 0.16459 0.13464 0.16436 0.12956 0.16505 C 0.10104 0.16945 0.1375 0.16598 0.08542 0.16922 C 0.08385 0.16991 0.08229 0.17107 0.08073 0.17153 C 0.05964 0.1757 0.07005 0.16991 0.06042 0.1757 C 0.05052 0.175 0.0405 0.17616 0.03073 0.17361 C 0.0293 0.17315 0.02943 0.16875 0.02839 0.16713 C 0.02734 0.16574 0.02591 0.16574 0.02474 0.16505 C 0.02253 0.15348 0.02487 0.16389 0.02122 0.15232 C 0.01888 0.14514 0.01888 0.14468 0.01758 0.1375 C 0.01719 0.11713 0.01693 0.09653 0.01641 0.07616 C 0.01615 0.0669 0.01589 0.05787 0.01523 0.04861 C 0.0151 0.04653 0.01471 0.04422 0.01406 0.04236 C 0.01341 0.04051 0.0125 0.03959 0.01172 0.0382 L 0.01523 0.0382 " pathEditMode="relative" ptsTypes="AAAAAAAAAAAAAAAAAAAAAAAAAAAAAAAAAAAAAAAAAAAAAAAAAAAAAAAAAAAAAAAAAAAAAAAAAAAAAAAAAAAAAAAAAAAAAAAAA">
                                      <p:cBhvr>
                                        <p:cTn id="19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22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path" presetSubtype="0" repeatCount="2000" accel="50000" decel="50000" autoRev="1" fill="hold" nodeType="withEffect">
                                  <p:stCondLst>
                                    <p:cond delay="3300"/>
                                  </p:stCondLst>
                                  <p:childTnLst>
                                    <p:animMotion origin="layout" path="M 3.75E-6 4.44444E-6 L 0.06705 0.0069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46" y="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6">
            <a:extLst>
              <a:ext uri="{FF2B5EF4-FFF2-40B4-BE49-F238E27FC236}">
                <a16:creationId xmlns:a16="http://schemas.microsoft.com/office/drawing/2014/main" id="{B06B21EF-4290-4023-8D12-6133B345606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28900" y="-2705103"/>
            <a:ext cx="6858000" cy="12268204"/>
          </a:xfrm>
          <a:prstGeom prst="rect">
            <a:avLst/>
          </a:prstGeom>
        </p:spPr>
      </p:pic>
      <p:pic>
        <p:nvPicPr>
          <p:cNvPr id="3" name="图片 8">
            <a:extLst>
              <a:ext uri="{FF2B5EF4-FFF2-40B4-BE49-F238E27FC236}">
                <a16:creationId xmlns:a16="http://schemas.microsoft.com/office/drawing/2014/main" id="{73C579E6-EAF1-422D-AC51-D4A36153AB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07678" y="-2289879"/>
            <a:ext cx="6224681" cy="11494606"/>
          </a:xfrm>
          <a:prstGeom prst="rect">
            <a:avLst/>
          </a:prstGeom>
        </p:spPr>
      </p:pic>
      <p:pic>
        <p:nvPicPr>
          <p:cNvPr id="4" name="图片 10">
            <a:extLst>
              <a:ext uri="{FF2B5EF4-FFF2-40B4-BE49-F238E27FC236}">
                <a16:creationId xmlns:a16="http://schemas.microsoft.com/office/drawing/2014/main" id="{1220DD6E-E2D4-4158-9681-6CFE69A19E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3865" y="1274025"/>
            <a:ext cx="5215801" cy="5583975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3E428603-5A8C-47DE-80E7-95AD414D89F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876" y="6143219"/>
            <a:ext cx="656057" cy="677220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F3F40050-FF5E-4375-9241-620E3FAC99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74652">
            <a:off x="115079" y="968971"/>
            <a:ext cx="419196" cy="1232181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604A78A6-248E-4841-9FCB-2B52759943E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329" y="5756310"/>
            <a:ext cx="497071" cy="529665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452DF785-0E58-4CAE-AFE9-171977E46685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2862" y="94409"/>
            <a:ext cx="498012" cy="597614"/>
          </a:xfrm>
          <a:prstGeom prst="rect">
            <a:avLst/>
          </a:prstGeom>
        </p:spPr>
      </p:pic>
      <p:pic>
        <p:nvPicPr>
          <p:cNvPr id="9" name="图片 24">
            <a:extLst>
              <a:ext uri="{FF2B5EF4-FFF2-40B4-BE49-F238E27FC236}">
                <a16:creationId xmlns:a16="http://schemas.microsoft.com/office/drawing/2014/main" id="{D4D8A061-494A-4B32-A7C3-42E31E5A376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872" y="1274025"/>
            <a:ext cx="571630" cy="787579"/>
          </a:xfrm>
          <a:prstGeom prst="rect">
            <a:avLst/>
          </a:prstGeom>
        </p:spPr>
      </p:pic>
      <p:pic>
        <p:nvPicPr>
          <p:cNvPr id="10" name="图片 26">
            <a:extLst>
              <a:ext uri="{FF2B5EF4-FFF2-40B4-BE49-F238E27FC236}">
                <a16:creationId xmlns:a16="http://schemas.microsoft.com/office/drawing/2014/main" id="{1DF9917B-E90E-4946-84E5-4E3AC4D3CDF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515" b="75097"/>
          <a:stretch/>
        </p:blipFill>
        <p:spPr>
          <a:xfrm rot="7290495">
            <a:off x="10805766" y="5220749"/>
            <a:ext cx="2044871" cy="2130452"/>
          </a:xfrm>
          <a:prstGeom prst="rect">
            <a:avLst/>
          </a:prstGeom>
        </p:spPr>
      </p:pic>
      <p:pic>
        <p:nvPicPr>
          <p:cNvPr id="11" name="图片 28">
            <a:extLst>
              <a:ext uri="{FF2B5EF4-FFF2-40B4-BE49-F238E27FC236}">
                <a16:creationId xmlns:a16="http://schemas.microsoft.com/office/drawing/2014/main" id="{1FC472B4-0239-4099-BDB8-3CD9C4FFBBB4}"/>
              </a:ext>
            </a:extLst>
          </p:cNvPr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2791" y="753947"/>
            <a:ext cx="444494" cy="732592"/>
          </a:xfrm>
          <a:prstGeom prst="rect">
            <a:avLst/>
          </a:prstGeom>
        </p:spPr>
      </p:pic>
      <p:pic>
        <p:nvPicPr>
          <p:cNvPr id="12" name="图片 36">
            <a:extLst>
              <a:ext uri="{FF2B5EF4-FFF2-40B4-BE49-F238E27FC236}">
                <a16:creationId xmlns:a16="http://schemas.microsoft.com/office/drawing/2014/main" id="{3F5532E2-9ED9-4571-B262-DB498E11489E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156" y="4004224"/>
            <a:ext cx="532692" cy="594157"/>
          </a:xfrm>
          <a:prstGeom prst="rect">
            <a:avLst/>
          </a:prstGeom>
        </p:spPr>
      </p:pic>
      <p:sp>
        <p:nvSpPr>
          <p:cNvPr id="13" name="矩形 39">
            <a:extLst>
              <a:ext uri="{FF2B5EF4-FFF2-40B4-BE49-F238E27FC236}">
                <a16:creationId xmlns:a16="http://schemas.microsoft.com/office/drawing/2014/main" id="{BC667135-285B-43E4-9109-FD5A575A6D8C}"/>
              </a:ext>
            </a:extLst>
          </p:cNvPr>
          <p:cNvSpPr/>
          <p:nvPr userDrawn="1"/>
        </p:nvSpPr>
        <p:spPr>
          <a:xfrm>
            <a:off x="11460235" y="699479"/>
            <a:ext cx="99112" cy="858080"/>
          </a:xfrm>
          <a:prstGeom prst="rect">
            <a:avLst/>
          </a:prstGeom>
          <a:solidFill>
            <a:srgbClr val="49D9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3">
            <a:extLst>
              <a:ext uri="{FF2B5EF4-FFF2-40B4-BE49-F238E27FC236}">
                <a16:creationId xmlns:a16="http://schemas.microsoft.com/office/drawing/2014/main" id="{89A685F2-D426-47F1-9E6E-91E41B3E6B60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874" y="4953111"/>
            <a:ext cx="716833" cy="803199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1050C6A-EBF3-4AAC-9E6B-85FB9AC093B4}"/>
              </a:ext>
            </a:extLst>
          </p:cNvPr>
          <p:cNvSpPr/>
          <p:nvPr userDrawn="1"/>
        </p:nvSpPr>
        <p:spPr>
          <a:xfrm>
            <a:off x="490782" y="2406689"/>
            <a:ext cx="5944848" cy="992579"/>
          </a:xfrm>
          <a:prstGeom prst="rect">
            <a:avLst/>
          </a:prstGeom>
          <a:noFill/>
        </p:spPr>
        <p:txBody>
          <a:bodyPr wrap="square" lIns="68580" tIns="34290" rIns="68580" bIns="3429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cố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dặn</a:t>
            </a:r>
            <a:r>
              <a:rPr kumimoji="0" lang="en-US" sz="6000" b="1" i="0" u="none" strike="noStrike" kern="1200" cap="none" spc="0" normalizeH="0" baseline="0" noProof="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22225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dò</a:t>
            </a:r>
            <a:endParaRPr kumimoji="0" lang="en-US" sz="6000" b="1" i="0" u="none" strike="noStrike" kern="1200" cap="none" spc="0" normalizeH="0" baseline="0" noProof="0" dirty="0">
              <a:ln w="22225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4180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08559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4198980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87203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752225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242939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32498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8" y="-1"/>
            <a:ext cx="12179121" cy="6914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6199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bg>
      <p:bgPr>
        <a:solidFill>
          <a:srgbClr val="7DD7C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261257" y="261257"/>
            <a:ext cx="11683093" cy="63572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14300" dist="508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84714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85921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F:\1-原创素材\1_mm1102\PPT\PPT_014\materaials\pageimg_g16.png">
            <a:extLst>
              <a:ext uri="{FF2B5EF4-FFF2-40B4-BE49-F238E27FC236}">
                <a16:creationId xmlns:a16="http://schemas.microsoft.com/office/drawing/2014/main" id="{F0C5347E-219D-4058-A14F-DA8D5D9656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21" y="-30992"/>
            <a:ext cx="11848906" cy="6888992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图片 34">
            <a:extLst>
              <a:ext uri="{FF2B5EF4-FFF2-40B4-BE49-F238E27FC236}">
                <a16:creationId xmlns:a16="http://schemas.microsoft.com/office/drawing/2014/main" id="{7A94D1F6-8705-4172-8272-342EA32602B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9041" y="0"/>
            <a:ext cx="1302586" cy="1207834"/>
          </a:xfrm>
          <a:prstGeom prst="rect">
            <a:avLst/>
          </a:prstGeom>
        </p:spPr>
      </p:pic>
      <p:pic>
        <p:nvPicPr>
          <p:cNvPr id="4" name="图片 35">
            <a:extLst>
              <a:ext uri="{FF2B5EF4-FFF2-40B4-BE49-F238E27FC236}">
                <a16:creationId xmlns:a16="http://schemas.microsoft.com/office/drawing/2014/main" id="{90B4873B-BBB4-4E65-8321-DEBC9EDB2511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1400" y="1011299"/>
            <a:ext cx="5374251" cy="10906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636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301484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7829352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702772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6780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496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3640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3065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1" name="矩形 10"/>
          <p:cNvSpPr/>
          <p:nvPr userDrawn="1"/>
        </p:nvSpPr>
        <p:spPr>
          <a:xfrm>
            <a:off x="8325228" y="5598368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6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14783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845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1">
            <a:extLst>
              <a:ext uri="{FF2B5EF4-FFF2-40B4-BE49-F238E27FC236}">
                <a16:creationId xmlns:a16="http://schemas.microsoft.com/office/drawing/2014/main" id="{B22B1E67-3008-4521-AE81-657AB5E1176C}"/>
              </a:ext>
            </a:extLst>
          </p:cNvPr>
          <p:cNvSpPr/>
          <p:nvPr userDrawn="1"/>
        </p:nvSpPr>
        <p:spPr>
          <a:xfrm>
            <a:off x="106327" y="95693"/>
            <a:ext cx="11972260" cy="6634716"/>
          </a:xfrm>
          <a:prstGeom prst="rect">
            <a:avLst/>
          </a:prstGeom>
          <a:noFill/>
          <a:ln w="28575">
            <a:solidFill>
              <a:srgbClr val="DC5D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ea"/>
              <a:sym typeface="+mn-lt"/>
            </a:endParaRPr>
          </a:p>
        </p:txBody>
      </p:sp>
      <p:pic>
        <p:nvPicPr>
          <p:cNvPr id="8" name="图片 8">
            <a:extLst>
              <a:ext uri="{FF2B5EF4-FFF2-40B4-BE49-F238E27FC236}">
                <a16:creationId xmlns:a16="http://schemas.microsoft.com/office/drawing/2014/main" id="{318CC0AA-2F1C-47E2-96E1-12F350AB09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94895" y="56367"/>
            <a:ext cx="5002213" cy="1549970"/>
          </a:xfrm>
          <a:prstGeom prst="rect">
            <a:avLst/>
          </a:prstGeom>
        </p:spPr>
      </p:pic>
      <p:pic>
        <p:nvPicPr>
          <p:cNvPr id="9" name="PA_图片 2">
            <a:extLst>
              <a:ext uri="{FF2B5EF4-FFF2-40B4-BE49-F238E27FC236}">
                <a16:creationId xmlns:a16="http://schemas.microsoft.com/office/drawing/2014/main" id="{F453868A-7C7E-4C9C-BFDE-8FEE5AE3420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538663" y="1049796"/>
            <a:ext cx="7547145" cy="6071588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1" name="图片 22">
            <a:extLst>
              <a:ext uri="{FF2B5EF4-FFF2-40B4-BE49-F238E27FC236}">
                <a16:creationId xmlns:a16="http://schemas.microsoft.com/office/drawing/2014/main" id="{3FCE1FC1-F6CB-4EDD-B53D-CAC516587933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99881" y="4085590"/>
            <a:ext cx="2421891" cy="2250440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12D22E61-431C-4BF7-B86C-F36DBA00E06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337" y="408940"/>
            <a:ext cx="1630363" cy="148590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3605730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0405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5231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31191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7342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4288004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6871267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690978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29931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id="{11AD8B8B-499E-4064-9606-1DD7568A748C}"/>
              </a:ext>
            </a:extLst>
          </p:cNvPr>
          <p:cNvSpPr/>
          <p:nvPr userDrawn="1"/>
        </p:nvSpPr>
        <p:spPr>
          <a:xfrm>
            <a:off x="247076" y="287079"/>
            <a:ext cx="11697847" cy="6434396"/>
          </a:xfrm>
          <a:prstGeom prst="roundRect">
            <a:avLst>
              <a:gd name="adj" fmla="val 8405"/>
            </a:avLst>
          </a:prstGeom>
          <a:solidFill>
            <a:srgbClr val="FFFFFF"/>
          </a:solidFill>
          <a:ln w="25400" cap="flat" cmpd="sng" algn="ctr">
            <a:solidFill>
              <a:schemeClr val="bg1">
                <a:lumMod val="85000"/>
              </a:schemeClr>
            </a:solidFill>
            <a:prstDash val="lgDash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1652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1.xml"/><Relationship Id="rId13" Type="http://schemas.openxmlformats.org/officeDocument/2006/relationships/image" Target="../media/image40.jpeg"/><Relationship Id="rId3" Type="http://schemas.openxmlformats.org/officeDocument/2006/relationships/slideLayout" Target="../slideLayouts/slideLayout46.xml"/><Relationship Id="rId7" Type="http://schemas.openxmlformats.org/officeDocument/2006/relationships/slideLayout" Target="../slideLayouts/slideLayout5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5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3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19E4B4B-505B-43E2-987D-384A64AE4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B41F7E-7A02-4FF2-8AF5-A1AE59CD34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41E1E4-156A-4C10-BC26-D07F5C724A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EBD0CC-E3E2-4331-AA06-EBB8ADD6037D}" type="datetimeFigureOut">
              <a:rPr lang="en-US" smtClean="0"/>
              <a:t>3/30/2022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7F9652-3E39-43EA-9F4E-489A7F3BC5F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CC6A0-BF40-4ACA-867F-55115DA3FB3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0E103C9-1932-4B3D-B1A4-7EEDAA6CB569}"/>
              </a:ext>
            </a:extLst>
          </p:cNvPr>
          <p:cNvSpPr txBox="1"/>
          <p:nvPr userDrawn="1"/>
        </p:nvSpPr>
        <p:spPr>
          <a:xfrm>
            <a:off x="9250680" y="4723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1770430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5" r:id="rId2"/>
    <p:sldLayoutId id="2147483666" r:id="rId3"/>
    <p:sldLayoutId id="214748365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6" r:id="rId10"/>
    <p:sldLayoutId id="2147483657" r:id="rId11"/>
    <p:sldLayoutId id="2147483661" r:id="rId12"/>
    <p:sldLayoutId id="2147483667" r:id="rId13"/>
    <p:sldLayoutId id="2147483668" r:id="rId14"/>
    <p:sldLayoutId id="2147483669" r:id="rId15"/>
    <p:sldLayoutId id="2147483660" r:id="rId16"/>
    <p:sldLayoutId id="2147483658" r:id="rId17"/>
    <p:sldLayoutId id="2147483663" r:id="rId18"/>
    <p:sldLayoutId id="2147483662" r:id="rId19"/>
    <p:sldLayoutId id="2147483655" r:id="rId2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5527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7B5FA-0921-464F-AAE1-844C04324D75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65CE74E-AB26-4998-AD42-012C4C1AD07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6953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2022/3/30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g"/><Relationship Id="rId4" Type="http://schemas.openxmlformats.org/officeDocument/2006/relationships/image" Target="../media/image4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4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4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49.em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3A14C4-2ADB-431B-9A9C-30EF58B086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605" y="2986567"/>
            <a:ext cx="4606289" cy="387143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7479C6D-4457-4FD6-8712-08CDB240C306}"/>
              </a:ext>
            </a:extLst>
          </p:cNvPr>
          <p:cNvSpPr txBox="1"/>
          <p:nvPr/>
        </p:nvSpPr>
        <p:spPr>
          <a:xfrm>
            <a:off x="1531620" y="1257300"/>
            <a:ext cx="992124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Chào mừng thầy cô và các em </a:t>
            </a:r>
          </a:p>
          <a:p>
            <a:pPr algn="ctr"/>
            <a:r>
              <a:rPr lang="en-US" sz="6000" b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đến với môn Tiếng Việt</a:t>
            </a:r>
            <a:endParaRPr lang="en-US" sz="6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reflection blurRad="6350" stA="55000" endA="300" endPos="455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127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D27C27E7-3EBB-44E4-B587-606D4BE648FB}"/>
              </a:ext>
            </a:extLst>
          </p:cNvPr>
          <p:cNvSpPr txBox="1"/>
          <p:nvPr/>
        </p:nvSpPr>
        <p:spPr>
          <a:xfrm>
            <a:off x="3530010" y="2945218"/>
            <a:ext cx="529501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dirty="0" err="1"/>
              <a:t>Tiết</a:t>
            </a:r>
            <a:r>
              <a:rPr lang="en-US" sz="6000" dirty="0"/>
              <a:t> 3</a:t>
            </a:r>
          </a:p>
          <a:p>
            <a:pPr algn="ctr"/>
            <a:r>
              <a:rPr lang="en-US" sz="6000" dirty="0" err="1"/>
              <a:t>Viết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2907210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DD29761-914E-47E6-A55A-79CECE40385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1556" y="304800"/>
            <a:ext cx="2427111" cy="1862667"/>
          </a:xfrm>
          <a:prstGeom prst="ellipse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D7CC034-5F78-4DDF-A234-596AFEFF9586}"/>
              </a:ext>
            </a:extLst>
          </p:cNvPr>
          <p:cNvSpPr txBox="1"/>
          <p:nvPr/>
        </p:nvSpPr>
        <p:spPr>
          <a:xfrm>
            <a:off x="4467450" y="304800"/>
            <a:ext cx="569374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4800" dirty="0">
                <a:solidFill>
                  <a:schemeClr val="accent2">
                    <a:lumMod val="75000"/>
                  </a:schemeClr>
                </a:solidFill>
                <a:latin typeface="+mj-lt"/>
              </a:rPr>
              <a:t>CHỮ HOA </a:t>
            </a:r>
            <a:r>
              <a:rPr lang="en-US" sz="6000" b="1" dirty="0">
                <a:solidFill>
                  <a:schemeClr val="accent2">
                    <a:lumMod val="75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4800" dirty="0">
              <a:solidFill>
                <a:schemeClr val="accent2">
                  <a:lumMod val="75000"/>
                </a:schemeClr>
              </a:solidFill>
              <a:latin typeface="HP001" panose="020B0603050302020204" pitchFamily="34" charset="0"/>
              <a:ea typeface="HP001" panose="020B06030503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E455AFC-D6D9-4AAB-9D92-81478928397B}"/>
              </a:ext>
            </a:extLst>
          </p:cNvPr>
          <p:cNvSpPr txBox="1"/>
          <p:nvPr/>
        </p:nvSpPr>
        <p:spPr>
          <a:xfrm>
            <a:off x="3562716" y="1062700"/>
            <a:ext cx="5365827" cy="10233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Viết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chữ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</a:t>
            </a:r>
            <a:r>
              <a:rPr lang="en-US" sz="3200" b="1" dirty="0" err="1">
                <a:solidFill>
                  <a:schemeClr val="accent1">
                    <a:lumMod val="50000"/>
                  </a:schemeClr>
                </a:solidFill>
                <a:latin typeface="+mj-lt"/>
              </a:rPr>
              <a:t>hoa</a:t>
            </a:r>
            <a:r>
              <a:rPr lang="en-US" sz="3200" b="1" dirty="0">
                <a:solidFill>
                  <a:schemeClr val="accent1">
                    <a:lumMod val="50000"/>
                  </a:schemeClr>
                </a:solidFill>
                <a:latin typeface="+mj-lt"/>
              </a:rPr>
              <a:t>  </a:t>
            </a:r>
            <a:r>
              <a:rPr lang="en-US" sz="4400" b="1" dirty="0">
                <a:solidFill>
                  <a:schemeClr val="accent1">
                    <a:lumMod val="50000"/>
                  </a:schemeClr>
                </a:solidFill>
                <a:latin typeface="HP001 4 hàng" panose="020B0603050302020204" pitchFamily="34" charset="0"/>
              </a:rPr>
              <a:t>F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40C031AC-C39D-4E90-A9C9-1453F47D61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2363166" y="2421383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3DF603B-7028-4DD7-BA55-977B52F36FB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4294" t="24299" r="13067" b="22719"/>
          <a:stretch/>
        </p:blipFill>
        <p:spPr>
          <a:xfrm>
            <a:off x="7314322" y="2421384"/>
            <a:ext cx="3957648" cy="4082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891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>
          <a:xfrm>
            <a:off x="860678" y="287359"/>
            <a:ext cx="11117178" cy="5763127"/>
          </a:xfrm>
          <a:prstGeom prst="roundRect">
            <a:avLst/>
          </a:prstGeom>
          <a:noFill/>
          <a:ln w="57150">
            <a:solidFill>
              <a:schemeClr val="bg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1232" r="79141"/>
          <a:stretch>
            <a:fillRect/>
          </a:stretch>
        </p:blipFill>
        <p:spPr>
          <a:xfrm>
            <a:off x="-93717" y="2141621"/>
            <a:ext cx="2835382" cy="4972050"/>
          </a:xfrm>
          <a:prstGeom prst="rect">
            <a:avLst/>
          </a:prstGeom>
        </p:spPr>
      </p:pic>
      <p:pic>
        <p:nvPicPr>
          <p:cNvPr id="5" name="Picture 2" descr="Lý thuyết tập viết: chữ hoa a (kiểu 2) tiếng việt 2">
            <a:extLst>
              <a:ext uri="{FF2B5EF4-FFF2-40B4-BE49-F238E27FC236}">
                <a16:creationId xmlns:a16="http://schemas.microsoft.com/office/drawing/2014/main" id="{B1F16468-F51E-4602-B162-75FEBB7C44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-476"/>
          <a:stretch/>
        </p:blipFill>
        <p:spPr bwMode="auto">
          <a:xfrm>
            <a:off x="7448858" y="1283699"/>
            <a:ext cx="3882464" cy="4003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 Box 11">
            <a:extLst>
              <a:ext uri="{FF2B5EF4-FFF2-40B4-BE49-F238E27FC236}">
                <a16:creationId xmlns:a16="http://schemas.microsoft.com/office/drawing/2014/main" id="{3600283D-545D-4576-96A9-3A06294E9F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1340" y="3747303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b) 3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4" name="Text Box 9">
            <a:extLst>
              <a:ext uri="{FF2B5EF4-FFF2-40B4-BE49-F238E27FC236}">
                <a16:creationId xmlns:a16="http://schemas.microsoft.com/office/drawing/2014/main" id="{6DD90737-AD51-44E3-9D85-D54819E366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08304" y="1605765"/>
            <a:ext cx="3667125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Chọn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ý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đúng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i="1" u="sng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nhất</a:t>
            </a:r>
            <a:r>
              <a:rPr lang="en-US" sz="2800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:</a:t>
            </a:r>
          </a:p>
        </p:txBody>
      </p:sp>
      <p:sp>
        <p:nvSpPr>
          <p:cNvPr id="15" name="Text Box 8">
            <a:extLst>
              <a:ext uri="{FF2B5EF4-FFF2-40B4-BE49-F238E27FC236}">
                <a16:creationId xmlns:a16="http://schemas.microsoft.com/office/drawing/2014/main" id="{51FCACCA-06B5-4223-8563-FD1E818993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05053" y="2410628"/>
            <a:ext cx="5181600" cy="377796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lnSpc>
                <a:spcPct val="550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 *Con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chữ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>
                <a:latin typeface="HP001 4 hàng" panose="020B0603050302020204" pitchFamily="34" charset="0"/>
              </a:rPr>
              <a:t>F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gồm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mấy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?</a:t>
            </a:r>
          </a:p>
        </p:txBody>
      </p:sp>
      <p:sp>
        <p:nvSpPr>
          <p:cNvPr id="16" name="Oval 9">
            <a:extLst>
              <a:ext uri="{FF2B5EF4-FFF2-40B4-BE49-F238E27FC236}">
                <a16:creationId xmlns:a16="http://schemas.microsoft.com/office/drawing/2014/main" id="{7D28B1CB-6F23-4C46-A5BE-34D6E6DE41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44840" y="2955139"/>
            <a:ext cx="457200" cy="457200"/>
          </a:xfrm>
          <a:prstGeom prst="ellipse">
            <a:avLst/>
          </a:prstGeom>
          <a:solidFill>
            <a:sysClr val="window" lastClr="FFFFFF"/>
          </a:soli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wrap="none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0" cap="none" spc="0" normalizeH="0" baseline="0" noProof="0">
              <a:ln>
                <a:noFill/>
              </a:ln>
              <a:solidFill>
                <a:srgbClr val="C0504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17" name="Text Box 10">
            <a:extLst>
              <a:ext uri="{FF2B5EF4-FFF2-40B4-BE49-F238E27FC236}">
                <a16:creationId xmlns:a16="http://schemas.microsoft.com/office/drawing/2014/main" id="{2434C1F2-9F19-4C55-AA57-729855E3D5D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41665" y="3015465"/>
            <a:ext cx="1600200" cy="519113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a) 2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  <p:sp>
        <p:nvSpPr>
          <p:cNvPr id="18" name="Text Box 12">
            <a:extLst>
              <a:ext uri="{FF2B5EF4-FFF2-40B4-BE49-F238E27FC236}">
                <a16:creationId xmlns:a16="http://schemas.microsoft.com/office/drawing/2014/main" id="{0EDA5827-351C-4276-A019-FFDD90502B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9279" y="4323565"/>
            <a:ext cx="2024063" cy="523875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>
            <a:spAutoFit/>
          </a:bodyPr>
          <a:lstStyle/>
          <a:p>
            <a:pPr algn="just" fontAlgn="base">
              <a:spcBef>
                <a:spcPct val="50000"/>
              </a:spcBef>
              <a:spcAft>
                <a:spcPct val="0"/>
              </a:spcAft>
              <a:defRPr/>
            </a:pPr>
            <a:r>
              <a:rPr lang="en-US" sz="28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c)  4 </a:t>
            </a:r>
            <a:r>
              <a:rPr lang="en-US" sz="2800" b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P001 4 hàng" panose="020B0603050302020204" pitchFamily="34" charset="0"/>
              </a:rPr>
              <a:t>nét</a:t>
            </a:r>
            <a:endParaRPr lang="en-US" sz="280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P001 4 hàng" panose="020B06030503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3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4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" dur="8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80"/>
                            </p:stCondLst>
                            <p:childTnLst>
                              <p:par>
                                <p:cTn id="27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9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0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80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560"/>
                            </p:stCondLst>
                            <p:childTnLst>
                              <p:par>
                                <p:cTn id="33" presetID="27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5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6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80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4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3" grpId="0"/>
      <p:bldP spid="15" grpId="0"/>
      <p:bldP spid="16" grpId="0" animBg="1"/>
      <p:bldP spid="17" grpId="0" build="allAtOnce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矩形 92"/>
          <p:cNvSpPr/>
          <p:nvPr/>
        </p:nvSpPr>
        <p:spPr>
          <a:xfrm>
            <a:off x="3008960" y="0"/>
            <a:ext cx="6796887" cy="647700"/>
          </a:xfrm>
          <a:prstGeom prst="rect">
            <a:avLst/>
          </a:prstGeom>
          <a:solidFill>
            <a:srgbClr val="7DD7C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4" name="等腰三角形 93"/>
          <p:cNvSpPr/>
          <p:nvPr/>
        </p:nvSpPr>
        <p:spPr>
          <a:xfrm flipV="1">
            <a:off x="9805848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95" name="等腰三角形 94"/>
          <p:cNvSpPr/>
          <p:nvPr/>
        </p:nvSpPr>
        <p:spPr>
          <a:xfrm flipH="1" flipV="1">
            <a:off x="2662701" y="0"/>
            <a:ext cx="346259" cy="647700"/>
          </a:xfrm>
          <a:prstGeom prst="triangle">
            <a:avLst>
              <a:gd name="adj" fmla="val 0"/>
            </a:avLst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/>
              <a:ea typeface="黑体" panose="02010609060101010101" pitchFamily="49" charset="-122"/>
              <a:cs typeface="+mn-cs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AFA7E0A-DE31-409D-9297-5C980AB69AC5}"/>
              </a:ext>
            </a:extLst>
          </p:cNvPr>
          <p:cNvSpPr txBox="1"/>
          <p:nvPr/>
        </p:nvSpPr>
        <p:spPr>
          <a:xfrm>
            <a:off x="3525713" y="-183982"/>
            <a:ext cx="60035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lnSpc>
                <a:spcPct val="150000"/>
              </a:lnSpc>
              <a:buClr>
                <a:srgbClr val="000000"/>
              </a:buClr>
            </a:pP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Viết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chữ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hoa</a:t>
            </a:r>
            <a:r>
              <a:rPr lang="en-US" sz="2400" b="1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4000" b="1" kern="0" dirty="0">
                <a:solidFill>
                  <a:srgbClr val="FFAB40">
                    <a:lumMod val="50000"/>
                  </a:srgbClr>
                </a:solidFill>
                <a:latin typeface="HP001 4 hàng" panose="020B0603050302020204" pitchFamily="34" charset="0"/>
                <a:cs typeface="Arial"/>
                <a:sym typeface="Arial"/>
              </a:rPr>
              <a:t>F </a:t>
            </a:r>
            <a:r>
              <a:rPr lang="en-US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(</a:t>
            </a:r>
            <a:r>
              <a:rPr lang="vi-VN" sz="2400" kern="0" dirty="0">
                <a:solidFill>
                  <a:srgbClr val="FFAB40">
                    <a:lumMod val="50000"/>
                  </a:srgbClr>
                </a:solidFill>
                <a:latin typeface="UTM Avo" panose="02040603050506020204" pitchFamily="18" charset="0"/>
                <a:cs typeface="Arial"/>
                <a:sym typeface="Arial"/>
              </a:rPr>
              <a:t>cỡ nhỏ)</a:t>
            </a:r>
            <a:endParaRPr lang="en-US" sz="2400" b="1" kern="0" dirty="0">
              <a:solidFill>
                <a:srgbClr val="FFAB40">
                  <a:lumMod val="50000"/>
                </a:srgbClr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16" name="Chữ hoa A kiểu 2 cỡ nhỏ 2,5 ly">
            <a:hlinkClick r:id="" action="ppaction://media"/>
            <a:extLst>
              <a:ext uri="{FF2B5EF4-FFF2-40B4-BE49-F238E27FC236}">
                <a16:creationId xmlns:a16="http://schemas.microsoft.com/office/drawing/2014/main" id="{047A557D-5516-4787-92AA-198FCD1CEA1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7456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19568" y="982133"/>
            <a:ext cx="9138366" cy="51403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5244202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6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047" y="290163"/>
            <a:ext cx="11261908" cy="1283002"/>
          </a:xfrm>
          <a:prstGeom prst="rect">
            <a:avLst/>
          </a:prstGeom>
        </p:spPr>
      </p:pic>
      <p:pic>
        <p:nvPicPr>
          <p:cNvPr id="20" name="图片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7400" y="2425176"/>
            <a:ext cx="8563953" cy="2786913"/>
          </a:xfrm>
          <a:prstGeom prst="rect">
            <a:avLst/>
          </a:prstGeom>
        </p:spPr>
      </p:pic>
      <p:grpSp>
        <p:nvGrpSpPr>
          <p:cNvPr id="3" name="Group 4"/>
          <p:cNvGrpSpPr>
            <a:grpSpLocks noChangeAspect="1"/>
          </p:cNvGrpSpPr>
          <p:nvPr/>
        </p:nvGrpSpPr>
        <p:grpSpPr bwMode="auto">
          <a:xfrm>
            <a:off x="1892967" y="2593091"/>
            <a:ext cx="2337055" cy="2899878"/>
            <a:chOff x="1468" y="1728"/>
            <a:chExt cx="843" cy="1046"/>
          </a:xfrm>
          <a:solidFill>
            <a:srgbClr val="A77FC6"/>
          </a:solidFill>
        </p:grpSpPr>
        <p:sp>
          <p:nvSpPr>
            <p:cNvPr id="5" name="Freeform 5"/>
            <p:cNvSpPr/>
            <p:nvPr/>
          </p:nvSpPr>
          <p:spPr bwMode="auto">
            <a:xfrm>
              <a:off x="2154" y="1889"/>
              <a:ext cx="157" cy="169"/>
            </a:xfrm>
            <a:custGeom>
              <a:avLst/>
              <a:gdLst>
                <a:gd name="T0" fmla="*/ 38 w 39"/>
                <a:gd name="T1" fmla="*/ 3 h 42"/>
                <a:gd name="T2" fmla="*/ 39 w 39"/>
                <a:gd name="T3" fmla="*/ 9 h 42"/>
                <a:gd name="T4" fmla="*/ 31 w 39"/>
                <a:gd name="T5" fmla="*/ 31 h 42"/>
                <a:gd name="T6" fmla="*/ 23 w 39"/>
                <a:gd name="T7" fmla="*/ 42 h 42"/>
                <a:gd name="T8" fmla="*/ 21 w 39"/>
                <a:gd name="T9" fmla="*/ 39 h 42"/>
                <a:gd name="T10" fmla="*/ 22 w 39"/>
                <a:gd name="T11" fmla="*/ 37 h 42"/>
                <a:gd name="T12" fmla="*/ 27 w 39"/>
                <a:gd name="T13" fmla="*/ 29 h 42"/>
                <a:gd name="T14" fmla="*/ 36 w 39"/>
                <a:gd name="T15" fmla="*/ 10 h 42"/>
                <a:gd name="T16" fmla="*/ 36 w 39"/>
                <a:gd name="T17" fmla="*/ 9 h 42"/>
                <a:gd name="T18" fmla="*/ 35 w 39"/>
                <a:gd name="T19" fmla="*/ 5 h 42"/>
                <a:gd name="T20" fmla="*/ 30 w 39"/>
                <a:gd name="T21" fmla="*/ 3 h 42"/>
                <a:gd name="T22" fmla="*/ 30 w 39"/>
                <a:gd name="T23" fmla="*/ 3 h 42"/>
                <a:gd name="T24" fmla="*/ 12 w 39"/>
                <a:gd name="T25" fmla="*/ 10 h 42"/>
                <a:gd name="T26" fmla="*/ 4 w 39"/>
                <a:gd name="T27" fmla="*/ 15 h 42"/>
                <a:gd name="T28" fmla="*/ 3 w 39"/>
                <a:gd name="T29" fmla="*/ 16 h 42"/>
                <a:gd name="T30" fmla="*/ 0 w 39"/>
                <a:gd name="T31" fmla="*/ 14 h 42"/>
                <a:gd name="T32" fmla="*/ 10 w 39"/>
                <a:gd name="T33" fmla="*/ 7 h 42"/>
                <a:gd name="T34" fmla="*/ 30 w 39"/>
                <a:gd name="T35" fmla="*/ 0 h 42"/>
                <a:gd name="T36" fmla="*/ 30 w 39"/>
                <a:gd name="T37" fmla="*/ 0 h 42"/>
                <a:gd name="T38" fmla="*/ 38 w 39"/>
                <a:gd name="T39" fmla="*/ 3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39" h="42">
                  <a:moveTo>
                    <a:pt x="38" y="3"/>
                  </a:moveTo>
                  <a:cubicBezTo>
                    <a:pt x="39" y="5"/>
                    <a:pt x="39" y="7"/>
                    <a:pt x="39" y="9"/>
                  </a:cubicBezTo>
                  <a:cubicBezTo>
                    <a:pt x="39" y="16"/>
                    <a:pt x="35" y="25"/>
                    <a:pt x="31" y="31"/>
                  </a:cubicBezTo>
                  <a:cubicBezTo>
                    <a:pt x="27" y="36"/>
                    <a:pt x="24" y="40"/>
                    <a:pt x="23" y="42"/>
                  </a:cubicBezTo>
                  <a:cubicBezTo>
                    <a:pt x="22" y="41"/>
                    <a:pt x="21" y="40"/>
                    <a:pt x="21" y="39"/>
                  </a:cubicBezTo>
                  <a:cubicBezTo>
                    <a:pt x="21" y="38"/>
                    <a:pt x="21" y="38"/>
                    <a:pt x="22" y="37"/>
                  </a:cubicBezTo>
                  <a:cubicBezTo>
                    <a:pt x="23" y="35"/>
                    <a:pt x="25" y="32"/>
                    <a:pt x="27" y="29"/>
                  </a:cubicBezTo>
                  <a:cubicBezTo>
                    <a:pt x="32" y="23"/>
                    <a:pt x="36" y="15"/>
                    <a:pt x="36" y="10"/>
                  </a:cubicBezTo>
                  <a:cubicBezTo>
                    <a:pt x="36" y="10"/>
                    <a:pt x="36" y="9"/>
                    <a:pt x="36" y="9"/>
                  </a:cubicBezTo>
                  <a:cubicBezTo>
                    <a:pt x="36" y="8"/>
                    <a:pt x="35" y="6"/>
                    <a:pt x="35" y="5"/>
                  </a:cubicBezTo>
                  <a:cubicBezTo>
                    <a:pt x="34" y="4"/>
                    <a:pt x="32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5" y="3"/>
                    <a:pt x="18" y="7"/>
                    <a:pt x="12" y="10"/>
                  </a:cubicBezTo>
                  <a:cubicBezTo>
                    <a:pt x="9" y="12"/>
                    <a:pt x="6" y="14"/>
                    <a:pt x="4" y="15"/>
                  </a:cubicBezTo>
                  <a:cubicBezTo>
                    <a:pt x="4" y="16"/>
                    <a:pt x="3" y="16"/>
                    <a:pt x="3" y="16"/>
                  </a:cubicBezTo>
                  <a:cubicBezTo>
                    <a:pt x="2" y="15"/>
                    <a:pt x="1" y="14"/>
                    <a:pt x="0" y="14"/>
                  </a:cubicBezTo>
                  <a:cubicBezTo>
                    <a:pt x="2" y="12"/>
                    <a:pt x="5" y="10"/>
                    <a:pt x="10" y="7"/>
                  </a:cubicBezTo>
                  <a:cubicBezTo>
                    <a:pt x="16" y="3"/>
                    <a:pt x="2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33" y="0"/>
                    <a:pt x="36" y="1"/>
                    <a:pt x="38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6" name="Freeform 6"/>
            <p:cNvSpPr/>
            <p:nvPr/>
          </p:nvSpPr>
          <p:spPr bwMode="auto">
            <a:xfrm>
              <a:off x="2081" y="2058"/>
              <a:ext cx="214" cy="382"/>
            </a:xfrm>
            <a:custGeom>
              <a:avLst/>
              <a:gdLst>
                <a:gd name="T0" fmla="*/ 53 w 53"/>
                <a:gd name="T1" fmla="*/ 41 h 95"/>
                <a:gd name="T2" fmla="*/ 53 w 53"/>
                <a:gd name="T3" fmla="*/ 41 h 95"/>
                <a:gd name="T4" fmla="*/ 3 w 53"/>
                <a:gd name="T5" fmla="*/ 95 h 95"/>
                <a:gd name="T6" fmla="*/ 2 w 53"/>
                <a:gd name="T7" fmla="*/ 93 h 95"/>
                <a:gd name="T8" fmla="*/ 1 w 53"/>
                <a:gd name="T9" fmla="*/ 92 h 95"/>
                <a:gd name="T10" fmla="*/ 0 w 53"/>
                <a:gd name="T11" fmla="*/ 92 h 95"/>
                <a:gd name="T12" fmla="*/ 0 w 53"/>
                <a:gd name="T13" fmla="*/ 92 h 95"/>
                <a:gd name="T14" fmla="*/ 33 w 53"/>
                <a:gd name="T15" fmla="*/ 77 h 95"/>
                <a:gd name="T16" fmla="*/ 49 w 53"/>
                <a:gd name="T17" fmla="*/ 41 h 95"/>
                <a:gd name="T18" fmla="*/ 45 w 53"/>
                <a:gd name="T19" fmla="*/ 16 h 95"/>
                <a:gd name="T20" fmla="*/ 37 w 53"/>
                <a:gd name="T21" fmla="*/ 1 h 95"/>
                <a:gd name="T22" fmla="*/ 37 w 53"/>
                <a:gd name="T23" fmla="*/ 1 h 95"/>
                <a:gd name="T24" fmla="*/ 39 w 53"/>
                <a:gd name="T25" fmla="*/ 2 h 95"/>
                <a:gd name="T26" fmla="*/ 40 w 53"/>
                <a:gd name="T27" fmla="*/ 1 h 95"/>
                <a:gd name="T28" fmla="*/ 41 w 53"/>
                <a:gd name="T29" fmla="*/ 0 h 95"/>
                <a:gd name="T30" fmla="*/ 48 w 53"/>
                <a:gd name="T31" fmla="*/ 15 h 95"/>
                <a:gd name="T32" fmla="*/ 53 w 53"/>
                <a:gd name="T33" fmla="*/ 41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3" h="95">
                  <a:moveTo>
                    <a:pt x="53" y="41"/>
                  </a:moveTo>
                  <a:cubicBezTo>
                    <a:pt x="53" y="41"/>
                    <a:pt x="53" y="41"/>
                    <a:pt x="53" y="41"/>
                  </a:cubicBezTo>
                  <a:cubicBezTo>
                    <a:pt x="53" y="65"/>
                    <a:pt x="39" y="86"/>
                    <a:pt x="3" y="95"/>
                  </a:cubicBezTo>
                  <a:cubicBezTo>
                    <a:pt x="3" y="94"/>
                    <a:pt x="2" y="93"/>
                    <a:pt x="2" y="93"/>
                  </a:cubicBezTo>
                  <a:cubicBezTo>
                    <a:pt x="2" y="92"/>
                    <a:pt x="1" y="92"/>
                    <a:pt x="1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14" y="88"/>
                    <a:pt x="25" y="83"/>
                    <a:pt x="33" y="77"/>
                  </a:cubicBezTo>
                  <a:cubicBezTo>
                    <a:pt x="45" y="67"/>
                    <a:pt x="49" y="55"/>
                    <a:pt x="49" y="41"/>
                  </a:cubicBezTo>
                  <a:cubicBezTo>
                    <a:pt x="49" y="33"/>
                    <a:pt x="48" y="25"/>
                    <a:pt x="45" y="16"/>
                  </a:cubicBezTo>
                  <a:cubicBezTo>
                    <a:pt x="43" y="11"/>
                    <a:pt x="40" y="6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8" y="2"/>
                    <a:pt x="39" y="2"/>
                  </a:cubicBezTo>
                  <a:cubicBezTo>
                    <a:pt x="39" y="2"/>
                    <a:pt x="40" y="1"/>
                    <a:pt x="40" y="1"/>
                  </a:cubicBezTo>
                  <a:cubicBezTo>
                    <a:pt x="40" y="1"/>
                    <a:pt x="40" y="1"/>
                    <a:pt x="41" y="0"/>
                  </a:cubicBezTo>
                  <a:cubicBezTo>
                    <a:pt x="44" y="5"/>
                    <a:pt x="46" y="10"/>
                    <a:pt x="48" y="15"/>
                  </a:cubicBezTo>
                  <a:cubicBezTo>
                    <a:pt x="51" y="24"/>
                    <a:pt x="53" y="33"/>
                    <a:pt x="53" y="4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9" name="Freeform 7"/>
            <p:cNvSpPr/>
            <p:nvPr/>
          </p:nvSpPr>
          <p:spPr bwMode="auto">
            <a:xfrm>
              <a:off x="2057" y="2179"/>
              <a:ext cx="210" cy="24"/>
            </a:xfrm>
            <a:custGeom>
              <a:avLst/>
              <a:gdLst>
                <a:gd name="T0" fmla="*/ 52 w 52"/>
                <a:gd name="T1" fmla="*/ 4 h 6"/>
                <a:gd name="T2" fmla="*/ 52 w 52"/>
                <a:gd name="T3" fmla="*/ 5 h 6"/>
                <a:gd name="T4" fmla="*/ 50 w 52"/>
                <a:gd name="T5" fmla="*/ 6 h 6"/>
                <a:gd name="T6" fmla="*/ 50 w 52"/>
                <a:gd name="T7" fmla="*/ 6 h 6"/>
                <a:gd name="T8" fmla="*/ 29 w 52"/>
                <a:gd name="T9" fmla="*/ 4 h 6"/>
                <a:gd name="T10" fmla="*/ 28 w 52"/>
                <a:gd name="T11" fmla="*/ 4 h 6"/>
                <a:gd name="T12" fmla="*/ 2 w 52"/>
                <a:gd name="T13" fmla="*/ 6 h 6"/>
                <a:gd name="T14" fmla="*/ 2 w 52"/>
                <a:gd name="T15" fmla="*/ 6 h 6"/>
                <a:gd name="T16" fmla="*/ 0 w 52"/>
                <a:gd name="T17" fmla="*/ 5 h 6"/>
                <a:gd name="T18" fmla="*/ 0 w 52"/>
                <a:gd name="T19" fmla="*/ 4 h 6"/>
                <a:gd name="T20" fmla="*/ 1 w 52"/>
                <a:gd name="T21" fmla="*/ 2 h 6"/>
                <a:gd name="T22" fmla="*/ 10 w 52"/>
                <a:gd name="T23" fmla="*/ 1 h 6"/>
                <a:gd name="T24" fmla="*/ 29 w 52"/>
                <a:gd name="T25" fmla="*/ 0 h 6"/>
                <a:gd name="T26" fmla="*/ 51 w 52"/>
                <a:gd name="T27" fmla="*/ 2 h 6"/>
                <a:gd name="T28" fmla="*/ 52 w 52"/>
                <a:gd name="T29" fmla="*/ 4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2" h="6">
                  <a:moveTo>
                    <a:pt x="52" y="4"/>
                  </a:moveTo>
                  <a:cubicBezTo>
                    <a:pt x="52" y="4"/>
                    <a:pt x="52" y="5"/>
                    <a:pt x="52" y="5"/>
                  </a:cubicBezTo>
                  <a:cubicBezTo>
                    <a:pt x="52" y="6"/>
                    <a:pt x="51" y="6"/>
                    <a:pt x="50" y="6"/>
                  </a:cubicBezTo>
                  <a:cubicBezTo>
                    <a:pt x="50" y="6"/>
                    <a:pt x="50" y="6"/>
                    <a:pt x="50" y="6"/>
                  </a:cubicBezTo>
                  <a:cubicBezTo>
                    <a:pt x="43" y="5"/>
                    <a:pt x="36" y="4"/>
                    <a:pt x="29" y="4"/>
                  </a:cubicBezTo>
                  <a:cubicBezTo>
                    <a:pt x="29" y="4"/>
                    <a:pt x="28" y="4"/>
                    <a:pt x="28" y="4"/>
                  </a:cubicBezTo>
                  <a:cubicBezTo>
                    <a:pt x="14" y="4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0" y="6"/>
                    <a:pt x="0" y="5"/>
                  </a:cubicBezTo>
                  <a:cubicBezTo>
                    <a:pt x="0" y="5"/>
                    <a:pt x="0" y="4"/>
                    <a:pt x="0" y="4"/>
                  </a:cubicBezTo>
                  <a:cubicBezTo>
                    <a:pt x="0" y="3"/>
                    <a:pt x="0" y="3"/>
                    <a:pt x="1" y="2"/>
                  </a:cubicBezTo>
                  <a:cubicBezTo>
                    <a:pt x="1" y="2"/>
                    <a:pt x="5" y="2"/>
                    <a:pt x="10" y="1"/>
                  </a:cubicBezTo>
                  <a:cubicBezTo>
                    <a:pt x="15" y="1"/>
                    <a:pt x="21" y="0"/>
                    <a:pt x="29" y="0"/>
                  </a:cubicBezTo>
                  <a:cubicBezTo>
                    <a:pt x="36" y="0"/>
                    <a:pt x="44" y="1"/>
                    <a:pt x="51" y="2"/>
                  </a:cubicBezTo>
                  <a:cubicBezTo>
                    <a:pt x="51" y="3"/>
                    <a:pt x="52" y="3"/>
                    <a:pt x="52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0" name="Freeform 8"/>
            <p:cNvSpPr/>
            <p:nvPr/>
          </p:nvSpPr>
          <p:spPr bwMode="auto">
            <a:xfrm>
              <a:off x="2069" y="2223"/>
              <a:ext cx="185" cy="20"/>
            </a:xfrm>
            <a:custGeom>
              <a:avLst/>
              <a:gdLst>
                <a:gd name="T0" fmla="*/ 46 w 46"/>
                <a:gd name="T1" fmla="*/ 3 h 5"/>
                <a:gd name="T2" fmla="*/ 46 w 46"/>
                <a:gd name="T3" fmla="*/ 3 h 5"/>
                <a:gd name="T4" fmla="*/ 44 w 46"/>
                <a:gd name="T5" fmla="*/ 5 h 5"/>
                <a:gd name="T6" fmla="*/ 44 w 46"/>
                <a:gd name="T7" fmla="*/ 5 h 5"/>
                <a:gd name="T8" fmla="*/ 2 w 46"/>
                <a:gd name="T9" fmla="*/ 4 h 5"/>
                <a:gd name="T10" fmla="*/ 0 w 46"/>
                <a:gd name="T11" fmla="*/ 2 h 5"/>
                <a:gd name="T12" fmla="*/ 2 w 46"/>
                <a:gd name="T13" fmla="*/ 0 h 5"/>
                <a:gd name="T14" fmla="*/ 32 w 46"/>
                <a:gd name="T15" fmla="*/ 0 h 5"/>
                <a:gd name="T16" fmla="*/ 45 w 46"/>
                <a:gd name="T17" fmla="*/ 1 h 5"/>
                <a:gd name="T18" fmla="*/ 46 w 46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6" h="5">
                  <a:moveTo>
                    <a:pt x="46" y="3"/>
                  </a:moveTo>
                  <a:cubicBezTo>
                    <a:pt x="46" y="3"/>
                    <a:pt x="46" y="3"/>
                    <a:pt x="46" y="3"/>
                  </a:cubicBezTo>
                  <a:cubicBezTo>
                    <a:pt x="46" y="4"/>
                    <a:pt x="45" y="5"/>
                    <a:pt x="44" y="5"/>
                  </a:cubicBezTo>
                  <a:cubicBezTo>
                    <a:pt x="44" y="5"/>
                    <a:pt x="44" y="5"/>
                    <a:pt x="44" y="5"/>
                  </a:cubicBezTo>
                  <a:cubicBezTo>
                    <a:pt x="44" y="5"/>
                    <a:pt x="25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13" y="0"/>
                    <a:pt x="24" y="0"/>
                    <a:pt x="32" y="0"/>
                  </a:cubicBezTo>
                  <a:cubicBezTo>
                    <a:pt x="40" y="1"/>
                    <a:pt x="45" y="1"/>
                    <a:pt x="45" y="1"/>
                  </a:cubicBezTo>
                  <a:cubicBezTo>
                    <a:pt x="46" y="1"/>
                    <a:pt x="46" y="2"/>
                    <a:pt x="46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1" name="Freeform 9"/>
            <p:cNvSpPr/>
            <p:nvPr/>
          </p:nvSpPr>
          <p:spPr bwMode="auto">
            <a:xfrm>
              <a:off x="2230" y="2046"/>
              <a:ext cx="16" cy="20"/>
            </a:xfrm>
            <a:custGeom>
              <a:avLst/>
              <a:gdLst>
                <a:gd name="T0" fmla="*/ 2 w 4"/>
                <a:gd name="T1" fmla="*/ 0 h 5"/>
                <a:gd name="T2" fmla="*/ 4 w 4"/>
                <a:gd name="T3" fmla="*/ 3 h 5"/>
                <a:gd name="T4" fmla="*/ 3 w 4"/>
                <a:gd name="T5" fmla="*/ 4 h 5"/>
                <a:gd name="T6" fmla="*/ 2 w 4"/>
                <a:gd name="T7" fmla="*/ 5 h 5"/>
                <a:gd name="T8" fmla="*/ 0 w 4"/>
                <a:gd name="T9" fmla="*/ 4 h 5"/>
                <a:gd name="T10" fmla="*/ 0 w 4"/>
                <a:gd name="T11" fmla="*/ 4 h 5"/>
                <a:gd name="T12" fmla="*/ 0 w 4"/>
                <a:gd name="T13" fmla="*/ 3 h 5"/>
                <a:gd name="T14" fmla="*/ 0 w 4"/>
                <a:gd name="T15" fmla="*/ 2 h 5"/>
                <a:gd name="T16" fmla="*/ 2 w 4"/>
                <a:gd name="T17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2" y="0"/>
                  </a:moveTo>
                  <a:cubicBezTo>
                    <a:pt x="2" y="1"/>
                    <a:pt x="3" y="2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5"/>
                    <a:pt x="2" y="5"/>
                  </a:cubicBezTo>
                  <a:cubicBezTo>
                    <a:pt x="1" y="5"/>
                    <a:pt x="1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1" y="1"/>
                    <a:pt x="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2" name="Freeform 10"/>
            <p:cNvSpPr/>
            <p:nvPr/>
          </p:nvSpPr>
          <p:spPr bwMode="auto">
            <a:xfrm>
              <a:off x="2150" y="1953"/>
              <a:ext cx="88" cy="105"/>
            </a:xfrm>
            <a:custGeom>
              <a:avLst/>
              <a:gdLst>
                <a:gd name="T0" fmla="*/ 22 w 22"/>
                <a:gd name="T1" fmla="*/ 23 h 26"/>
                <a:gd name="T2" fmla="*/ 20 w 22"/>
                <a:gd name="T3" fmla="*/ 25 h 26"/>
                <a:gd name="T4" fmla="*/ 20 w 22"/>
                <a:gd name="T5" fmla="*/ 26 h 26"/>
                <a:gd name="T6" fmla="*/ 0 w 22"/>
                <a:gd name="T7" fmla="*/ 2 h 26"/>
                <a:gd name="T8" fmla="*/ 1 w 22"/>
                <a:gd name="T9" fmla="*/ 2 h 26"/>
                <a:gd name="T10" fmla="*/ 2 w 22"/>
                <a:gd name="T11" fmla="*/ 2 h 26"/>
                <a:gd name="T12" fmla="*/ 4 w 22"/>
                <a:gd name="T13" fmla="*/ 0 h 26"/>
                <a:gd name="T14" fmla="*/ 22 w 22"/>
                <a:gd name="T15" fmla="*/ 2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2" h="26">
                  <a:moveTo>
                    <a:pt x="22" y="23"/>
                  </a:moveTo>
                  <a:cubicBezTo>
                    <a:pt x="21" y="24"/>
                    <a:pt x="20" y="25"/>
                    <a:pt x="20" y="25"/>
                  </a:cubicBezTo>
                  <a:cubicBezTo>
                    <a:pt x="20" y="25"/>
                    <a:pt x="20" y="26"/>
                    <a:pt x="20" y="26"/>
                  </a:cubicBezTo>
                  <a:cubicBezTo>
                    <a:pt x="14" y="17"/>
                    <a:pt x="8" y="9"/>
                    <a:pt x="0" y="2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2" y="2"/>
                    <a:pt x="2" y="2"/>
                  </a:cubicBezTo>
                  <a:cubicBezTo>
                    <a:pt x="2" y="2"/>
                    <a:pt x="3" y="1"/>
                    <a:pt x="4" y="0"/>
                  </a:cubicBezTo>
                  <a:cubicBezTo>
                    <a:pt x="11" y="7"/>
                    <a:pt x="17" y="15"/>
                    <a:pt x="22" y="2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3" name="Freeform 11"/>
            <p:cNvSpPr/>
            <p:nvPr/>
          </p:nvSpPr>
          <p:spPr bwMode="auto">
            <a:xfrm>
              <a:off x="2069" y="2247"/>
              <a:ext cx="153" cy="64"/>
            </a:xfrm>
            <a:custGeom>
              <a:avLst/>
              <a:gdLst>
                <a:gd name="T0" fmla="*/ 37 w 38"/>
                <a:gd name="T1" fmla="*/ 13 h 16"/>
                <a:gd name="T2" fmla="*/ 38 w 38"/>
                <a:gd name="T3" fmla="*/ 15 h 16"/>
                <a:gd name="T4" fmla="*/ 36 w 38"/>
                <a:gd name="T5" fmla="*/ 16 h 16"/>
                <a:gd name="T6" fmla="*/ 35 w 38"/>
                <a:gd name="T7" fmla="*/ 16 h 16"/>
                <a:gd name="T8" fmla="*/ 25 w 38"/>
                <a:gd name="T9" fmla="*/ 10 h 16"/>
                <a:gd name="T10" fmla="*/ 5 w 38"/>
                <a:gd name="T11" fmla="*/ 4 h 16"/>
                <a:gd name="T12" fmla="*/ 4 w 38"/>
                <a:gd name="T13" fmla="*/ 4 h 16"/>
                <a:gd name="T14" fmla="*/ 2 w 38"/>
                <a:gd name="T15" fmla="*/ 4 h 16"/>
                <a:gd name="T16" fmla="*/ 2 w 38"/>
                <a:gd name="T17" fmla="*/ 4 h 16"/>
                <a:gd name="T18" fmla="*/ 0 w 38"/>
                <a:gd name="T19" fmla="*/ 3 h 16"/>
                <a:gd name="T20" fmla="*/ 0 w 38"/>
                <a:gd name="T21" fmla="*/ 2 h 16"/>
                <a:gd name="T22" fmla="*/ 1 w 38"/>
                <a:gd name="T23" fmla="*/ 1 h 16"/>
                <a:gd name="T24" fmla="*/ 4 w 38"/>
                <a:gd name="T25" fmla="*/ 0 h 16"/>
                <a:gd name="T26" fmla="*/ 26 w 38"/>
                <a:gd name="T27" fmla="*/ 6 h 16"/>
                <a:gd name="T28" fmla="*/ 37 w 38"/>
                <a:gd name="T29" fmla="*/ 13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16">
                  <a:moveTo>
                    <a:pt x="37" y="13"/>
                  </a:moveTo>
                  <a:cubicBezTo>
                    <a:pt x="38" y="13"/>
                    <a:pt x="38" y="14"/>
                    <a:pt x="38" y="15"/>
                  </a:cubicBezTo>
                  <a:cubicBezTo>
                    <a:pt x="37" y="16"/>
                    <a:pt x="37" y="16"/>
                    <a:pt x="36" y="16"/>
                  </a:cubicBezTo>
                  <a:cubicBezTo>
                    <a:pt x="36" y="16"/>
                    <a:pt x="35" y="16"/>
                    <a:pt x="35" y="16"/>
                  </a:cubicBezTo>
                  <a:cubicBezTo>
                    <a:pt x="35" y="16"/>
                    <a:pt x="31" y="13"/>
                    <a:pt x="25" y="10"/>
                  </a:cubicBezTo>
                  <a:cubicBezTo>
                    <a:pt x="19" y="7"/>
                    <a:pt x="11" y="4"/>
                    <a:pt x="5" y="4"/>
                  </a:cubicBezTo>
                  <a:cubicBezTo>
                    <a:pt x="5" y="4"/>
                    <a:pt x="5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3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3" y="0"/>
                    <a:pt x="4" y="0"/>
                  </a:cubicBezTo>
                  <a:cubicBezTo>
                    <a:pt x="12" y="0"/>
                    <a:pt x="20" y="3"/>
                    <a:pt x="26" y="6"/>
                  </a:cubicBezTo>
                  <a:cubicBezTo>
                    <a:pt x="33" y="10"/>
                    <a:pt x="37" y="13"/>
                    <a:pt x="37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4" name="Freeform 12"/>
            <p:cNvSpPr/>
            <p:nvPr/>
          </p:nvSpPr>
          <p:spPr bwMode="auto">
            <a:xfrm>
              <a:off x="2146" y="1945"/>
              <a:ext cx="20" cy="16"/>
            </a:xfrm>
            <a:custGeom>
              <a:avLst/>
              <a:gdLst>
                <a:gd name="T0" fmla="*/ 5 w 5"/>
                <a:gd name="T1" fmla="*/ 2 h 4"/>
                <a:gd name="T2" fmla="*/ 3 w 5"/>
                <a:gd name="T3" fmla="*/ 4 h 4"/>
                <a:gd name="T4" fmla="*/ 2 w 5"/>
                <a:gd name="T5" fmla="*/ 4 h 4"/>
                <a:gd name="T6" fmla="*/ 1 w 5"/>
                <a:gd name="T7" fmla="*/ 4 h 4"/>
                <a:gd name="T8" fmla="*/ 0 w 5"/>
                <a:gd name="T9" fmla="*/ 3 h 4"/>
                <a:gd name="T10" fmla="*/ 0 w 5"/>
                <a:gd name="T11" fmla="*/ 2 h 4"/>
                <a:gd name="T12" fmla="*/ 1 w 5"/>
                <a:gd name="T13" fmla="*/ 1 h 4"/>
                <a:gd name="T14" fmla="*/ 2 w 5"/>
                <a:gd name="T15" fmla="*/ 0 h 4"/>
                <a:gd name="T16" fmla="*/ 5 w 5"/>
                <a:gd name="T17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" h="4">
                  <a:moveTo>
                    <a:pt x="5" y="2"/>
                  </a:moveTo>
                  <a:cubicBezTo>
                    <a:pt x="4" y="3"/>
                    <a:pt x="3" y="4"/>
                    <a:pt x="3" y="4"/>
                  </a:cubicBezTo>
                  <a:cubicBezTo>
                    <a:pt x="3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3"/>
                    <a:pt x="0" y="3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1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3" y="0"/>
                    <a:pt x="4" y="1"/>
                    <a:pt x="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5" name="Freeform 13"/>
            <p:cNvSpPr/>
            <p:nvPr/>
          </p:nvSpPr>
          <p:spPr bwMode="auto">
            <a:xfrm>
              <a:off x="1988" y="2082"/>
              <a:ext cx="166" cy="64"/>
            </a:xfrm>
            <a:custGeom>
              <a:avLst/>
              <a:gdLst>
                <a:gd name="T0" fmla="*/ 41 w 41"/>
                <a:gd name="T1" fmla="*/ 2 h 16"/>
                <a:gd name="T2" fmla="*/ 41 w 41"/>
                <a:gd name="T3" fmla="*/ 4 h 16"/>
                <a:gd name="T4" fmla="*/ 41 w 41"/>
                <a:gd name="T5" fmla="*/ 5 h 16"/>
                <a:gd name="T6" fmla="*/ 35 w 41"/>
                <a:gd name="T7" fmla="*/ 11 h 16"/>
                <a:gd name="T8" fmla="*/ 20 w 41"/>
                <a:gd name="T9" fmla="*/ 16 h 16"/>
                <a:gd name="T10" fmla="*/ 20 w 41"/>
                <a:gd name="T11" fmla="*/ 16 h 16"/>
                <a:gd name="T12" fmla="*/ 10 w 41"/>
                <a:gd name="T13" fmla="*/ 13 h 16"/>
                <a:gd name="T14" fmla="*/ 0 w 41"/>
                <a:gd name="T15" fmla="*/ 3 h 16"/>
                <a:gd name="T16" fmla="*/ 1 w 41"/>
                <a:gd name="T17" fmla="*/ 0 h 16"/>
                <a:gd name="T18" fmla="*/ 2 w 41"/>
                <a:gd name="T19" fmla="*/ 0 h 16"/>
                <a:gd name="T20" fmla="*/ 4 w 41"/>
                <a:gd name="T21" fmla="*/ 1 h 16"/>
                <a:gd name="T22" fmla="*/ 12 w 41"/>
                <a:gd name="T23" fmla="*/ 10 h 16"/>
                <a:gd name="T24" fmla="*/ 20 w 41"/>
                <a:gd name="T25" fmla="*/ 12 h 16"/>
                <a:gd name="T26" fmla="*/ 21 w 41"/>
                <a:gd name="T27" fmla="*/ 12 h 16"/>
                <a:gd name="T28" fmla="*/ 38 w 41"/>
                <a:gd name="T29" fmla="*/ 2 h 16"/>
                <a:gd name="T30" fmla="*/ 39 w 41"/>
                <a:gd name="T31" fmla="*/ 2 h 16"/>
                <a:gd name="T32" fmla="*/ 41 w 41"/>
                <a:gd name="T33" fmla="*/ 2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41" h="16">
                  <a:moveTo>
                    <a:pt x="41" y="2"/>
                  </a:moveTo>
                  <a:cubicBezTo>
                    <a:pt x="41" y="3"/>
                    <a:pt x="41" y="3"/>
                    <a:pt x="41" y="4"/>
                  </a:cubicBezTo>
                  <a:cubicBezTo>
                    <a:pt x="41" y="4"/>
                    <a:pt x="41" y="5"/>
                    <a:pt x="41" y="5"/>
                  </a:cubicBezTo>
                  <a:cubicBezTo>
                    <a:pt x="40" y="5"/>
                    <a:pt x="38" y="8"/>
                    <a:pt x="35" y="11"/>
                  </a:cubicBezTo>
                  <a:cubicBezTo>
                    <a:pt x="31" y="13"/>
                    <a:pt x="26" y="16"/>
                    <a:pt x="20" y="16"/>
                  </a:cubicBezTo>
                  <a:cubicBezTo>
                    <a:pt x="20" y="16"/>
                    <a:pt x="20" y="16"/>
                    <a:pt x="20" y="16"/>
                  </a:cubicBezTo>
                  <a:cubicBezTo>
                    <a:pt x="17" y="16"/>
                    <a:pt x="14" y="15"/>
                    <a:pt x="10" y="13"/>
                  </a:cubicBezTo>
                  <a:cubicBezTo>
                    <a:pt x="7" y="11"/>
                    <a:pt x="4" y="8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7" y="5"/>
                    <a:pt x="10" y="8"/>
                    <a:pt x="12" y="10"/>
                  </a:cubicBezTo>
                  <a:cubicBezTo>
                    <a:pt x="15" y="11"/>
                    <a:pt x="18" y="12"/>
                    <a:pt x="20" y="12"/>
                  </a:cubicBezTo>
                  <a:cubicBezTo>
                    <a:pt x="20" y="12"/>
                    <a:pt x="21" y="12"/>
                    <a:pt x="21" y="12"/>
                  </a:cubicBezTo>
                  <a:cubicBezTo>
                    <a:pt x="30" y="12"/>
                    <a:pt x="37" y="3"/>
                    <a:pt x="38" y="2"/>
                  </a:cubicBezTo>
                  <a:cubicBezTo>
                    <a:pt x="39" y="2"/>
                    <a:pt x="39" y="2"/>
                    <a:pt x="39" y="2"/>
                  </a:cubicBezTo>
                  <a:cubicBezTo>
                    <a:pt x="40" y="2"/>
                    <a:pt x="40" y="2"/>
                    <a:pt x="41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6" name="Freeform 14"/>
            <p:cNvSpPr/>
            <p:nvPr/>
          </p:nvSpPr>
          <p:spPr bwMode="auto">
            <a:xfrm>
              <a:off x="1980" y="1849"/>
              <a:ext cx="174" cy="108"/>
            </a:xfrm>
            <a:custGeom>
              <a:avLst/>
              <a:gdLst>
                <a:gd name="T0" fmla="*/ 43 w 43"/>
                <a:gd name="T1" fmla="*/ 24 h 27"/>
                <a:gd name="T2" fmla="*/ 42 w 43"/>
                <a:gd name="T3" fmla="*/ 25 h 27"/>
                <a:gd name="T4" fmla="*/ 41 w 43"/>
                <a:gd name="T5" fmla="*/ 26 h 27"/>
                <a:gd name="T6" fmla="*/ 41 w 43"/>
                <a:gd name="T7" fmla="*/ 27 h 27"/>
                <a:gd name="T8" fmla="*/ 1 w 43"/>
                <a:gd name="T9" fmla="*/ 4 h 27"/>
                <a:gd name="T10" fmla="*/ 0 w 43"/>
                <a:gd name="T11" fmla="*/ 0 h 27"/>
                <a:gd name="T12" fmla="*/ 43 w 43"/>
                <a:gd name="T13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3" h="27">
                  <a:moveTo>
                    <a:pt x="43" y="24"/>
                  </a:moveTo>
                  <a:cubicBezTo>
                    <a:pt x="42" y="24"/>
                    <a:pt x="42" y="25"/>
                    <a:pt x="42" y="25"/>
                  </a:cubicBezTo>
                  <a:cubicBezTo>
                    <a:pt x="41" y="25"/>
                    <a:pt x="41" y="25"/>
                    <a:pt x="41" y="26"/>
                  </a:cubicBezTo>
                  <a:cubicBezTo>
                    <a:pt x="41" y="26"/>
                    <a:pt x="41" y="27"/>
                    <a:pt x="41" y="27"/>
                  </a:cubicBezTo>
                  <a:cubicBezTo>
                    <a:pt x="29" y="16"/>
                    <a:pt x="15" y="8"/>
                    <a:pt x="1" y="4"/>
                  </a:cubicBezTo>
                  <a:cubicBezTo>
                    <a:pt x="1" y="2"/>
                    <a:pt x="0" y="1"/>
                    <a:pt x="0" y="0"/>
                  </a:cubicBezTo>
                  <a:cubicBezTo>
                    <a:pt x="15" y="3"/>
                    <a:pt x="30" y="12"/>
                    <a:pt x="43" y="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7" name="Freeform 15"/>
            <p:cNvSpPr/>
            <p:nvPr/>
          </p:nvSpPr>
          <p:spPr bwMode="auto">
            <a:xfrm>
              <a:off x="2069" y="2440"/>
              <a:ext cx="52" cy="282"/>
            </a:xfrm>
            <a:custGeom>
              <a:avLst/>
              <a:gdLst>
                <a:gd name="T0" fmla="*/ 13 w 13"/>
                <a:gd name="T1" fmla="*/ 42 h 70"/>
                <a:gd name="T2" fmla="*/ 9 w 13"/>
                <a:gd name="T3" fmla="*/ 65 h 70"/>
                <a:gd name="T4" fmla="*/ 9 w 13"/>
                <a:gd name="T5" fmla="*/ 66 h 70"/>
                <a:gd name="T6" fmla="*/ 0 w 13"/>
                <a:gd name="T7" fmla="*/ 70 h 70"/>
                <a:gd name="T8" fmla="*/ 0 w 13"/>
                <a:gd name="T9" fmla="*/ 68 h 70"/>
                <a:gd name="T10" fmla="*/ 0 w 13"/>
                <a:gd name="T11" fmla="*/ 66 h 70"/>
                <a:gd name="T12" fmla="*/ 6 w 13"/>
                <a:gd name="T13" fmla="*/ 63 h 70"/>
                <a:gd name="T14" fmla="*/ 10 w 13"/>
                <a:gd name="T15" fmla="*/ 42 h 70"/>
                <a:gd name="T16" fmla="*/ 6 w 13"/>
                <a:gd name="T17" fmla="*/ 13 h 70"/>
                <a:gd name="T18" fmla="*/ 2 w 13"/>
                <a:gd name="T19" fmla="*/ 1 h 70"/>
                <a:gd name="T20" fmla="*/ 6 w 13"/>
                <a:gd name="T21" fmla="*/ 0 h 70"/>
                <a:gd name="T22" fmla="*/ 9 w 13"/>
                <a:gd name="T23" fmla="*/ 12 h 70"/>
                <a:gd name="T24" fmla="*/ 13 w 13"/>
                <a:gd name="T25" fmla="*/ 42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" h="70">
                  <a:moveTo>
                    <a:pt x="13" y="42"/>
                  </a:moveTo>
                  <a:cubicBezTo>
                    <a:pt x="13" y="50"/>
                    <a:pt x="12" y="58"/>
                    <a:pt x="9" y="65"/>
                  </a:cubicBezTo>
                  <a:cubicBezTo>
                    <a:pt x="9" y="66"/>
                    <a:pt x="9" y="66"/>
                    <a:pt x="9" y="66"/>
                  </a:cubicBezTo>
                  <a:cubicBezTo>
                    <a:pt x="6" y="68"/>
                    <a:pt x="3" y="69"/>
                    <a:pt x="0" y="70"/>
                  </a:cubicBezTo>
                  <a:cubicBezTo>
                    <a:pt x="0" y="70"/>
                    <a:pt x="0" y="69"/>
                    <a:pt x="0" y="68"/>
                  </a:cubicBezTo>
                  <a:cubicBezTo>
                    <a:pt x="0" y="68"/>
                    <a:pt x="0" y="67"/>
                    <a:pt x="0" y="66"/>
                  </a:cubicBezTo>
                  <a:cubicBezTo>
                    <a:pt x="2" y="65"/>
                    <a:pt x="4" y="64"/>
                    <a:pt x="6" y="63"/>
                  </a:cubicBezTo>
                  <a:cubicBezTo>
                    <a:pt x="9" y="57"/>
                    <a:pt x="10" y="50"/>
                    <a:pt x="10" y="42"/>
                  </a:cubicBezTo>
                  <a:cubicBezTo>
                    <a:pt x="10" y="31"/>
                    <a:pt x="8" y="21"/>
                    <a:pt x="6" y="13"/>
                  </a:cubicBezTo>
                  <a:cubicBezTo>
                    <a:pt x="4" y="7"/>
                    <a:pt x="3" y="3"/>
                    <a:pt x="2" y="1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2"/>
                    <a:pt x="8" y="6"/>
                    <a:pt x="9" y="12"/>
                  </a:cubicBezTo>
                  <a:cubicBezTo>
                    <a:pt x="11" y="20"/>
                    <a:pt x="13" y="31"/>
                    <a:pt x="13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8" name="Freeform 16"/>
            <p:cNvSpPr/>
            <p:nvPr/>
          </p:nvSpPr>
          <p:spPr bwMode="auto">
            <a:xfrm>
              <a:off x="2077" y="2428"/>
              <a:ext cx="16" cy="16"/>
            </a:xfrm>
            <a:custGeom>
              <a:avLst/>
              <a:gdLst>
                <a:gd name="T0" fmla="*/ 3 w 4"/>
                <a:gd name="T1" fmla="*/ 1 h 4"/>
                <a:gd name="T2" fmla="*/ 4 w 4"/>
                <a:gd name="T3" fmla="*/ 3 h 4"/>
                <a:gd name="T4" fmla="*/ 0 w 4"/>
                <a:gd name="T5" fmla="*/ 4 h 4"/>
                <a:gd name="T6" fmla="*/ 0 w 4"/>
                <a:gd name="T7" fmla="*/ 2 h 4"/>
                <a:gd name="T8" fmla="*/ 0 w 4"/>
                <a:gd name="T9" fmla="*/ 1 h 4"/>
                <a:gd name="T10" fmla="*/ 1 w 4"/>
                <a:gd name="T11" fmla="*/ 0 h 4"/>
                <a:gd name="T12" fmla="*/ 2 w 4"/>
                <a:gd name="T13" fmla="*/ 0 h 4"/>
                <a:gd name="T14" fmla="*/ 3 w 4"/>
                <a:gd name="T15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3" y="1"/>
                  </a:moveTo>
                  <a:cubicBezTo>
                    <a:pt x="3" y="1"/>
                    <a:pt x="4" y="2"/>
                    <a:pt x="4" y="3"/>
                  </a:cubicBezTo>
                  <a:cubicBezTo>
                    <a:pt x="3" y="3"/>
                    <a:pt x="2" y="3"/>
                    <a:pt x="0" y="4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19" name="Freeform 17"/>
            <p:cNvSpPr/>
            <p:nvPr/>
          </p:nvSpPr>
          <p:spPr bwMode="auto">
            <a:xfrm>
              <a:off x="1783" y="2416"/>
              <a:ext cx="298" cy="40"/>
            </a:xfrm>
            <a:custGeom>
              <a:avLst/>
              <a:gdLst>
                <a:gd name="T0" fmla="*/ 74 w 74"/>
                <a:gd name="T1" fmla="*/ 3 h 10"/>
                <a:gd name="T2" fmla="*/ 74 w 74"/>
                <a:gd name="T3" fmla="*/ 3 h 10"/>
                <a:gd name="T4" fmla="*/ 73 w 74"/>
                <a:gd name="T5" fmla="*/ 4 h 10"/>
                <a:gd name="T6" fmla="*/ 73 w 74"/>
                <a:gd name="T7" fmla="*/ 5 h 10"/>
                <a:gd name="T8" fmla="*/ 73 w 74"/>
                <a:gd name="T9" fmla="*/ 7 h 10"/>
                <a:gd name="T10" fmla="*/ 50 w 74"/>
                <a:gd name="T11" fmla="*/ 10 h 10"/>
                <a:gd name="T12" fmla="*/ 40 w 74"/>
                <a:gd name="T13" fmla="*/ 10 h 10"/>
                <a:gd name="T14" fmla="*/ 0 w 74"/>
                <a:gd name="T15" fmla="*/ 4 h 10"/>
                <a:gd name="T16" fmla="*/ 1 w 74"/>
                <a:gd name="T17" fmla="*/ 3 h 10"/>
                <a:gd name="T18" fmla="*/ 1 w 74"/>
                <a:gd name="T19" fmla="*/ 2 h 10"/>
                <a:gd name="T20" fmla="*/ 0 w 74"/>
                <a:gd name="T21" fmla="*/ 1 h 10"/>
                <a:gd name="T22" fmla="*/ 0 w 74"/>
                <a:gd name="T23" fmla="*/ 0 h 10"/>
                <a:gd name="T24" fmla="*/ 40 w 74"/>
                <a:gd name="T25" fmla="*/ 6 h 10"/>
                <a:gd name="T26" fmla="*/ 50 w 74"/>
                <a:gd name="T27" fmla="*/ 6 h 10"/>
                <a:gd name="T28" fmla="*/ 74 w 74"/>
                <a:gd name="T29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74" h="10">
                  <a:moveTo>
                    <a:pt x="74" y="3"/>
                  </a:moveTo>
                  <a:cubicBezTo>
                    <a:pt x="74" y="3"/>
                    <a:pt x="74" y="3"/>
                    <a:pt x="74" y="3"/>
                  </a:cubicBezTo>
                  <a:cubicBezTo>
                    <a:pt x="73" y="3"/>
                    <a:pt x="73" y="4"/>
                    <a:pt x="73" y="4"/>
                  </a:cubicBezTo>
                  <a:cubicBezTo>
                    <a:pt x="73" y="5"/>
                    <a:pt x="73" y="5"/>
                    <a:pt x="73" y="5"/>
                  </a:cubicBezTo>
                  <a:cubicBezTo>
                    <a:pt x="73" y="5"/>
                    <a:pt x="73" y="6"/>
                    <a:pt x="73" y="7"/>
                  </a:cubicBezTo>
                  <a:cubicBezTo>
                    <a:pt x="66" y="8"/>
                    <a:pt x="59" y="9"/>
                    <a:pt x="50" y="10"/>
                  </a:cubicBezTo>
                  <a:cubicBezTo>
                    <a:pt x="47" y="10"/>
                    <a:pt x="43" y="10"/>
                    <a:pt x="40" y="10"/>
                  </a:cubicBezTo>
                  <a:cubicBezTo>
                    <a:pt x="25" y="10"/>
                    <a:pt x="12" y="8"/>
                    <a:pt x="0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1" y="3"/>
                    <a:pt x="1" y="2"/>
                    <a:pt x="1" y="2"/>
                  </a:cubicBezTo>
                  <a:cubicBezTo>
                    <a:pt x="1" y="1"/>
                    <a:pt x="1" y="1"/>
                    <a:pt x="0" y="1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1" y="4"/>
                    <a:pt x="25" y="6"/>
                    <a:pt x="40" y="6"/>
                  </a:cubicBezTo>
                  <a:cubicBezTo>
                    <a:pt x="43" y="6"/>
                    <a:pt x="46" y="6"/>
                    <a:pt x="50" y="6"/>
                  </a:cubicBezTo>
                  <a:cubicBezTo>
                    <a:pt x="59" y="5"/>
                    <a:pt x="67" y="4"/>
                    <a:pt x="7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1" name="Freeform 18"/>
            <p:cNvSpPr/>
            <p:nvPr/>
          </p:nvSpPr>
          <p:spPr bwMode="auto">
            <a:xfrm>
              <a:off x="2053" y="2706"/>
              <a:ext cx="16" cy="20"/>
            </a:xfrm>
            <a:custGeom>
              <a:avLst/>
              <a:gdLst>
                <a:gd name="T0" fmla="*/ 4 w 4"/>
                <a:gd name="T1" fmla="*/ 0 h 5"/>
                <a:gd name="T2" fmla="*/ 4 w 4"/>
                <a:gd name="T3" fmla="*/ 2 h 5"/>
                <a:gd name="T4" fmla="*/ 4 w 4"/>
                <a:gd name="T5" fmla="*/ 4 h 5"/>
                <a:gd name="T6" fmla="*/ 0 w 4"/>
                <a:gd name="T7" fmla="*/ 5 h 5"/>
                <a:gd name="T8" fmla="*/ 0 w 4"/>
                <a:gd name="T9" fmla="*/ 2 h 5"/>
                <a:gd name="T10" fmla="*/ 0 w 4"/>
                <a:gd name="T11" fmla="*/ 1 h 5"/>
                <a:gd name="T12" fmla="*/ 4 w 4"/>
                <a:gd name="T13" fmla="*/ 0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4" h="5">
                  <a:moveTo>
                    <a:pt x="4" y="0"/>
                  </a:moveTo>
                  <a:cubicBezTo>
                    <a:pt x="4" y="1"/>
                    <a:pt x="4" y="2"/>
                    <a:pt x="4" y="2"/>
                  </a:cubicBezTo>
                  <a:cubicBezTo>
                    <a:pt x="4" y="3"/>
                    <a:pt x="4" y="4"/>
                    <a:pt x="4" y="4"/>
                  </a:cubicBezTo>
                  <a:cubicBezTo>
                    <a:pt x="3" y="5"/>
                    <a:pt x="1" y="5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0" y="2"/>
                    <a:pt x="0" y="2"/>
                    <a:pt x="0" y="1"/>
                  </a:cubicBezTo>
                  <a:cubicBezTo>
                    <a:pt x="1" y="1"/>
                    <a:pt x="3" y="1"/>
                    <a:pt x="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2" name="Freeform 19"/>
            <p:cNvSpPr/>
            <p:nvPr/>
          </p:nvSpPr>
          <p:spPr bwMode="auto">
            <a:xfrm>
              <a:off x="2041" y="2682"/>
              <a:ext cx="28" cy="28"/>
            </a:xfrm>
            <a:custGeom>
              <a:avLst/>
              <a:gdLst>
                <a:gd name="T0" fmla="*/ 5 w 7"/>
                <a:gd name="T1" fmla="*/ 3 h 7"/>
                <a:gd name="T2" fmla="*/ 7 w 7"/>
                <a:gd name="T3" fmla="*/ 6 h 7"/>
                <a:gd name="T4" fmla="*/ 3 w 7"/>
                <a:gd name="T5" fmla="*/ 7 h 7"/>
                <a:gd name="T6" fmla="*/ 0 w 7"/>
                <a:gd name="T7" fmla="*/ 4 h 7"/>
                <a:gd name="T8" fmla="*/ 0 w 7"/>
                <a:gd name="T9" fmla="*/ 2 h 7"/>
                <a:gd name="T10" fmla="*/ 0 w 7"/>
                <a:gd name="T11" fmla="*/ 0 h 7"/>
                <a:gd name="T12" fmla="*/ 5 w 7"/>
                <a:gd name="T1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7">
                  <a:moveTo>
                    <a:pt x="5" y="3"/>
                  </a:moveTo>
                  <a:cubicBezTo>
                    <a:pt x="6" y="4"/>
                    <a:pt x="7" y="5"/>
                    <a:pt x="7" y="6"/>
                  </a:cubicBezTo>
                  <a:cubicBezTo>
                    <a:pt x="6" y="7"/>
                    <a:pt x="4" y="7"/>
                    <a:pt x="3" y="7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" y="0"/>
                    <a:pt x="4" y="1"/>
                    <a:pt x="5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3" name="Freeform 20"/>
            <p:cNvSpPr/>
            <p:nvPr/>
          </p:nvSpPr>
          <p:spPr bwMode="auto">
            <a:xfrm>
              <a:off x="1980" y="2722"/>
              <a:ext cx="89" cy="52"/>
            </a:xfrm>
            <a:custGeom>
              <a:avLst/>
              <a:gdLst>
                <a:gd name="T0" fmla="*/ 22 w 22"/>
                <a:gd name="T1" fmla="*/ 0 h 13"/>
                <a:gd name="T2" fmla="*/ 19 w 22"/>
                <a:gd name="T3" fmla="*/ 8 h 13"/>
                <a:gd name="T4" fmla="*/ 10 w 22"/>
                <a:gd name="T5" fmla="*/ 13 h 13"/>
                <a:gd name="T6" fmla="*/ 3 w 22"/>
                <a:gd name="T7" fmla="*/ 10 h 13"/>
                <a:gd name="T8" fmla="*/ 0 w 22"/>
                <a:gd name="T9" fmla="*/ 4 h 13"/>
                <a:gd name="T10" fmla="*/ 4 w 22"/>
                <a:gd name="T11" fmla="*/ 4 h 13"/>
                <a:gd name="T12" fmla="*/ 10 w 22"/>
                <a:gd name="T13" fmla="*/ 9 h 13"/>
                <a:gd name="T14" fmla="*/ 16 w 22"/>
                <a:gd name="T15" fmla="*/ 6 h 13"/>
                <a:gd name="T16" fmla="*/ 18 w 22"/>
                <a:gd name="T17" fmla="*/ 1 h 13"/>
                <a:gd name="T18" fmla="*/ 22 w 22"/>
                <a:gd name="T1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2" h="13">
                  <a:moveTo>
                    <a:pt x="22" y="0"/>
                  </a:moveTo>
                  <a:cubicBezTo>
                    <a:pt x="22" y="3"/>
                    <a:pt x="21" y="6"/>
                    <a:pt x="19" y="8"/>
                  </a:cubicBezTo>
                  <a:cubicBezTo>
                    <a:pt x="17" y="11"/>
                    <a:pt x="14" y="13"/>
                    <a:pt x="10" y="13"/>
                  </a:cubicBezTo>
                  <a:cubicBezTo>
                    <a:pt x="7" y="13"/>
                    <a:pt x="4" y="12"/>
                    <a:pt x="3" y="10"/>
                  </a:cubicBezTo>
                  <a:cubicBezTo>
                    <a:pt x="1" y="8"/>
                    <a:pt x="1" y="6"/>
                    <a:pt x="0" y="4"/>
                  </a:cubicBezTo>
                  <a:cubicBezTo>
                    <a:pt x="2" y="4"/>
                    <a:pt x="3" y="4"/>
                    <a:pt x="4" y="4"/>
                  </a:cubicBezTo>
                  <a:cubicBezTo>
                    <a:pt x="4" y="7"/>
                    <a:pt x="6" y="9"/>
                    <a:pt x="10" y="9"/>
                  </a:cubicBezTo>
                  <a:cubicBezTo>
                    <a:pt x="12" y="9"/>
                    <a:pt x="14" y="8"/>
                    <a:pt x="16" y="6"/>
                  </a:cubicBezTo>
                  <a:cubicBezTo>
                    <a:pt x="17" y="5"/>
                    <a:pt x="17" y="3"/>
                    <a:pt x="18" y="1"/>
                  </a:cubicBezTo>
                  <a:cubicBezTo>
                    <a:pt x="19" y="1"/>
                    <a:pt x="21" y="1"/>
                    <a:pt x="22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4" name="Freeform 21"/>
            <p:cNvSpPr/>
            <p:nvPr/>
          </p:nvSpPr>
          <p:spPr bwMode="auto">
            <a:xfrm>
              <a:off x="1996" y="2710"/>
              <a:ext cx="57" cy="28"/>
            </a:xfrm>
            <a:custGeom>
              <a:avLst/>
              <a:gdLst>
                <a:gd name="T0" fmla="*/ 14 w 14"/>
                <a:gd name="T1" fmla="*/ 0 h 7"/>
                <a:gd name="T2" fmla="*/ 14 w 14"/>
                <a:gd name="T3" fmla="*/ 1 h 7"/>
                <a:gd name="T4" fmla="*/ 14 w 14"/>
                <a:gd name="T5" fmla="*/ 4 h 7"/>
                <a:gd name="T6" fmla="*/ 10 w 14"/>
                <a:gd name="T7" fmla="*/ 5 h 7"/>
                <a:gd name="T8" fmla="*/ 0 w 14"/>
                <a:gd name="T9" fmla="*/ 7 h 7"/>
                <a:gd name="T10" fmla="*/ 0 w 14"/>
                <a:gd name="T11" fmla="*/ 6 h 7"/>
                <a:gd name="T12" fmla="*/ 1 w 14"/>
                <a:gd name="T13" fmla="*/ 3 h 7"/>
                <a:gd name="T14" fmla="*/ 9 w 14"/>
                <a:gd name="T15" fmla="*/ 2 h 7"/>
                <a:gd name="T16" fmla="*/ 14 w 14"/>
                <a:gd name="T17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4" h="7">
                  <a:moveTo>
                    <a:pt x="14" y="0"/>
                  </a:moveTo>
                  <a:cubicBezTo>
                    <a:pt x="14" y="1"/>
                    <a:pt x="14" y="1"/>
                    <a:pt x="14" y="1"/>
                  </a:cubicBezTo>
                  <a:cubicBezTo>
                    <a:pt x="14" y="2"/>
                    <a:pt x="14" y="3"/>
                    <a:pt x="14" y="4"/>
                  </a:cubicBezTo>
                  <a:cubicBezTo>
                    <a:pt x="13" y="5"/>
                    <a:pt x="11" y="5"/>
                    <a:pt x="10" y="5"/>
                  </a:cubicBezTo>
                  <a:cubicBezTo>
                    <a:pt x="7" y="6"/>
                    <a:pt x="3" y="6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5"/>
                    <a:pt x="0" y="4"/>
                    <a:pt x="1" y="3"/>
                  </a:cubicBezTo>
                  <a:cubicBezTo>
                    <a:pt x="3" y="3"/>
                    <a:pt x="6" y="2"/>
                    <a:pt x="9" y="2"/>
                  </a:cubicBezTo>
                  <a:cubicBezTo>
                    <a:pt x="11" y="1"/>
                    <a:pt x="12" y="1"/>
                    <a:pt x="14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5" name="Freeform 22"/>
            <p:cNvSpPr/>
            <p:nvPr/>
          </p:nvSpPr>
          <p:spPr bwMode="auto">
            <a:xfrm>
              <a:off x="1984" y="2682"/>
              <a:ext cx="57" cy="40"/>
            </a:xfrm>
            <a:custGeom>
              <a:avLst/>
              <a:gdLst>
                <a:gd name="T0" fmla="*/ 14 w 14"/>
                <a:gd name="T1" fmla="*/ 2 h 10"/>
                <a:gd name="T2" fmla="*/ 14 w 14"/>
                <a:gd name="T3" fmla="*/ 4 h 10"/>
                <a:gd name="T4" fmla="*/ 4 w 14"/>
                <a:gd name="T5" fmla="*/ 10 h 10"/>
                <a:gd name="T6" fmla="*/ 0 w 14"/>
                <a:gd name="T7" fmla="*/ 10 h 10"/>
                <a:gd name="T8" fmla="*/ 3 w 14"/>
                <a:gd name="T9" fmla="*/ 4 h 10"/>
                <a:gd name="T10" fmla="*/ 14 w 14"/>
                <a:gd name="T11" fmla="*/ 0 h 10"/>
                <a:gd name="T12" fmla="*/ 14 w 14"/>
                <a:gd name="T13" fmla="*/ 0 h 10"/>
                <a:gd name="T14" fmla="*/ 14 w 1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4" h="10">
                  <a:moveTo>
                    <a:pt x="14" y="2"/>
                  </a:moveTo>
                  <a:cubicBezTo>
                    <a:pt x="14" y="4"/>
                    <a:pt x="14" y="4"/>
                    <a:pt x="14" y="4"/>
                  </a:cubicBezTo>
                  <a:cubicBezTo>
                    <a:pt x="8" y="4"/>
                    <a:pt x="5" y="7"/>
                    <a:pt x="4" y="10"/>
                  </a:cubicBezTo>
                  <a:cubicBezTo>
                    <a:pt x="2" y="10"/>
                    <a:pt x="1" y="10"/>
                    <a:pt x="0" y="10"/>
                  </a:cubicBezTo>
                  <a:cubicBezTo>
                    <a:pt x="0" y="8"/>
                    <a:pt x="1" y="6"/>
                    <a:pt x="3" y="4"/>
                  </a:cubicBezTo>
                  <a:cubicBezTo>
                    <a:pt x="5" y="1"/>
                    <a:pt x="9" y="0"/>
                    <a:pt x="14" y="0"/>
                  </a:cubicBezTo>
                  <a:cubicBezTo>
                    <a:pt x="14" y="0"/>
                    <a:pt x="14" y="0"/>
                    <a:pt x="14" y="0"/>
                  </a:cubicBezTo>
                  <a:lnTo>
                    <a:pt x="14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6" name="Freeform 23"/>
            <p:cNvSpPr/>
            <p:nvPr/>
          </p:nvSpPr>
          <p:spPr bwMode="auto">
            <a:xfrm>
              <a:off x="1892" y="2275"/>
              <a:ext cx="141" cy="65"/>
            </a:xfrm>
            <a:custGeom>
              <a:avLst/>
              <a:gdLst>
                <a:gd name="T0" fmla="*/ 35 w 35"/>
                <a:gd name="T1" fmla="*/ 1 h 16"/>
                <a:gd name="T2" fmla="*/ 34 w 35"/>
                <a:gd name="T3" fmla="*/ 3 h 16"/>
                <a:gd name="T4" fmla="*/ 28 w 35"/>
                <a:gd name="T5" fmla="*/ 9 h 16"/>
                <a:gd name="T6" fmla="*/ 14 w 35"/>
                <a:gd name="T7" fmla="*/ 16 h 16"/>
                <a:gd name="T8" fmla="*/ 14 w 35"/>
                <a:gd name="T9" fmla="*/ 16 h 16"/>
                <a:gd name="T10" fmla="*/ 6 w 35"/>
                <a:gd name="T11" fmla="*/ 13 h 16"/>
                <a:gd name="T12" fmla="*/ 0 w 35"/>
                <a:gd name="T13" fmla="*/ 7 h 16"/>
                <a:gd name="T14" fmla="*/ 1 w 35"/>
                <a:gd name="T15" fmla="*/ 7 h 16"/>
                <a:gd name="T16" fmla="*/ 2 w 35"/>
                <a:gd name="T17" fmla="*/ 5 h 16"/>
                <a:gd name="T18" fmla="*/ 2 w 35"/>
                <a:gd name="T19" fmla="*/ 5 h 16"/>
                <a:gd name="T20" fmla="*/ 2 w 35"/>
                <a:gd name="T21" fmla="*/ 4 h 16"/>
                <a:gd name="T22" fmla="*/ 14 w 35"/>
                <a:gd name="T23" fmla="*/ 12 h 16"/>
                <a:gd name="T24" fmla="*/ 14 w 35"/>
                <a:gd name="T25" fmla="*/ 12 h 16"/>
                <a:gd name="T26" fmla="*/ 26 w 35"/>
                <a:gd name="T27" fmla="*/ 6 h 16"/>
                <a:gd name="T28" fmla="*/ 31 w 35"/>
                <a:gd name="T29" fmla="*/ 0 h 16"/>
                <a:gd name="T30" fmla="*/ 33 w 35"/>
                <a:gd name="T31" fmla="*/ 0 h 16"/>
                <a:gd name="T32" fmla="*/ 34 w 35"/>
                <a:gd name="T33" fmla="*/ 0 h 16"/>
                <a:gd name="T34" fmla="*/ 35 w 35"/>
                <a:gd name="T35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35" h="16">
                  <a:moveTo>
                    <a:pt x="35" y="1"/>
                  </a:moveTo>
                  <a:cubicBezTo>
                    <a:pt x="35" y="2"/>
                    <a:pt x="35" y="2"/>
                    <a:pt x="34" y="3"/>
                  </a:cubicBezTo>
                  <a:cubicBezTo>
                    <a:pt x="34" y="3"/>
                    <a:pt x="32" y="6"/>
                    <a:pt x="28" y="9"/>
                  </a:cubicBezTo>
                  <a:cubicBezTo>
                    <a:pt x="25" y="12"/>
                    <a:pt x="20" y="15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1" y="16"/>
                    <a:pt x="9" y="15"/>
                    <a:pt x="6" y="13"/>
                  </a:cubicBezTo>
                  <a:cubicBezTo>
                    <a:pt x="4" y="12"/>
                    <a:pt x="2" y="10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6" y="10"/>
                    <a:pt x="10" y="12"/>
                    <a:pt x="14" y="12"/>
                  </a:cubicBezTo>
                  <a:cubicBezTo>
                    <a:pt x="14" y="12"/>
                    <a:pt x="14" y="12"/>
                    <a:pt x="14" y="12"/>
                  </a:cubicBezTo>
                  <a:cubicBezTo>
                    <a:pt x="18" y="12"/>
                    <a:pt x="23" y="9"/>
                    <a:pt x="26" y="6"/>
                  </a:cubicBezTo>
                  <a:cubicBezTo>
                    <a:pt x="29" y="3"/>
                    <a:pt x="31" y="0"/>
                    <a:pt x="31" y="0"/>
                  </a:cubicBezTo>
                  <a:cubicBezTo>
                    <a:pt x="32" y="0"/>
                    <a:pt x="32" y="0"/>
                    <a:pt x="33" y="0"/>
                  </a:cubicBezTo>
                  <a:cubicBezTo>
                    <a:pt x="33" y="0"/>
                    <a:pt x="34" y="0"/>
                    <a:pt x="34" y="0"/>
                  </a:cubicBezTo>
                  <a:cubicBezTo>
                    <a:pt x="34" y="0"/>
                    <a:pt x="35" y="1"/>
                    <a:pt x="3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7" name="Freeform 24"/>
            <p:cNvSpPr/>
            <p:nvPr/>
          </p:nvSpPr>
          <p:spPr bwMode="auto">
            <a:xfrm>
              <a:off x="1980" y="2722"/>
              <a:ext cx="20" cy="16"/>
            </a:xfrm>
            <a:custGeom>
              <a:avLst/>
              <a:gdLst>
                <a:gd name="T0" fmla="*/ 5 w 5"/>
                <a:gd name="T1" fmla="*/ 0 h 4"/>
                <a:gd name="T2" fmla="*/ 4 w 5"/>
                <a:gd name="T3" fmla="*/ 3 h 4"/>
                <a:gd name="T4" fmla="*/ 4 w 5"/>
                <a:gd name="T5" fmla="*/ 4 h 4"/>
                <a:gd name="T6" fmla="*/ 0 w 5"/>
                <a:gd name="T7" fmla="*/ 4 h 4"/>
                <a:gd name="T8" fmla="*/ 0 w 5"/>
                <a:gd name="T9" fmla="*/ 3 h 4"/>
                <a:gd name="T10" fmla="*/ 1 w 5"/>
                <a:gd name="T11" fmla="*/ 0 h 4"/>
                <a:gd name="T12" fmla="*/ 5 w 5"/>
                <a:gd name="T13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" h="4">
                  <a:moveTo>
                    <a:pt x="5" y="0"/>
                  </a:moveTo>
                  <a:cubicBezTo>
                    <a:pt x="4" y="1"/>
                    <a:pt x="4" y="2"/>
                    <a:pt x="4" y="3"/>
                  </a:cubicBez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0"/>
                  </a:cubicBezTo>
                  <a:cubicBezTo>
                    <a:pt x="2" y="0"/>
                    <a:pt x="3" y="0"/>
                    <a:pt x="5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28" name="Freeform 25"/>
            <p:cNvSpPr/>
            <p:nvPr/>
          </p:nvSpPr>
          <p:spPr bwMode="auto">
            <a:xfrm>
              <a:off x="1968" y="1861"/>
              <a:ext cx="24" cy="88"/>
            </a:xfrm>
            <a:custGeom>
              <a:avLst/>
              <a:gdLst>
                <a:gd name="T0" fmla="*/ 6 w 6"/>
                <a:gd name="T1" fmla="*/ 16 h 22"/>
                <a:gd name="T2" fmla="*/ 6 w 6"/>
                <a:gd name="T3" fmla="*/ 16 h 22"/>
                <a:gd name="T4" fmla="*/ 6 w 6"/>
                <a:gd name="T5" fmla="*/ 20 h 22"/>
                <a:gd name="T6" fmla="*/ 4 w 6"/>
                <a:gd name="T7" fmla="*/ 22 h 22"/>
                <a:gd name="T8" fmla="*/ 4 w 6"/>
                <a:gd name="T9" fmla="*/ 22 h 22"/>
                <a:gd name="T10" fmla="*/ 2 w 6"/>
                <a:gd name="T11" fmla="*/ 20 h 22"/>
                <a:gd name="T12" fmla="*/ 2 w 6"/>
                <a:gd name="T13" fmla="*/ 16 h 22"/>
                <a:gd name="T14" fmla="*/ 0 w 6"/>
                <a:gd name="T15" fmla="*/ 0 h 22"/>
                <a:gd name="T16" fmla="*/ 4 w 6"/>
                <a:gd name="T17" fmla="*/ 1 h 22"/>
                <a:gd name="T18" fmla="*/ 6 w 6"/>
                <a:gd name="T19" fmla="*/ 16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6" h="22">
                  <a:moveTo>
                    <a:pt x="6" y="16"/>
                  </a:moveTo>
                  <a:cubicBezTo>
                    <a:pt x="6" y="16"/>
                    <a:pt x="6" y="16"/>
                    <a:pt x="6" y="16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6" y="21"/>
                    <a:pt x="5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3" y="22"/>
                    <a:pt x="2" y="21"/>
                    <a:pt x="2" y="20"/>
                  </a:cubicBezTo>
                  <a:cubicBezTo>
                    <a:pt x="2" y="20"/>
                    <a:pt x="2" y="18"/>
                    <a:pt x="2" y="16"/>
                  </a:cubicBezTo>
                  <a:cubicBezTo>
                    <a:pt x="2" y="12"/>
                    <a:pt x="2" y="6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6" y="6"/>
                    <a:pt x="6" y="12"/>
                    <a:pt x="6" y="1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1912" y="2722"/>
              <a:ext cx="72" cy="16"/>
            </a:xfrm>
            <a:custGeom>
              <a:avLst/>
              <a:gdLst>
                <a:gd name="T0" fmla="*/ 18 w 18"/>
                <a:gd name="T1" fmla="*/ 0 h 4"/>
                <a:gd name="T2" fmla="*/ 17 w 18"/>
                <a:gd name="T3" fmla="*/ 3 h 4"/>
                <a:gd name="T4" fmla="*/ 17 w 18"/>
                <a:gd name="T5" fmla="*/ 4 h 4"/>
                <a:gd name="T6" fmla="*/ 11 w 18"/>
                <a:gd name="T7" fmla="*/ 4 h 4"/>
                <a:gd name="T8" fmla="*/ 0 w 18"/>
                <a:gd name="T9" fmla="*/ 4 h 4"/>
                <a:gd name="T10" fmla="*/ 0 w 18"/>
                <a:gd name="T11" fmla="*/ 0 h 4"/>
                <a:gd name="T12" fmla="*/ 11 w 18"/>
                <a:gd name="T13" fmla="*/ 0 h 4"/>
                <a:gd name="T14" fmla="*/ 18 w 18"/>
                <a:gd name="T15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8" h="4">
                  <a:moveTo>
                    <a:pt x="18" y="0"/>
                  </a:moveTo>
                  <a:cubicBezTo>
                    <a:pt x="17" y="1"/>
                    <a:pt x="17" y="2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5" y="4"/>
                    <a:pt x="13" y="4"/>
                    <a:pt x="11" y="4"/>
                  </a:cubicBezTo>
                  <a:cubicBezTo>
                    <a:pt x="7" y="4"/>
                    <a:pt x="3" y="4"/>
                    <a:pt x="0" y="4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4" y="0"/>
                    <a:pt x="8" y="0"/>
                    <a:pt x="11" y="0"/>
                  </a:cubicBezTo>
                  <a:cubicBezTo>
                    <a:pt x="13" y="0"/>
                    <a:pt x="16" y="0"/>
                    <a:pt x="18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3" name="Freeform 27"/>
            <p:cNvSpPr/>
            <p:nvPr/>
          </p:nvSpPr>
          <p:spPr bwMode="auto">
            <a:xfrm>
              <a:off x="1960" y="1845"/>
              <a:ext cx="24" cy="20"/>
            </a:xfrm>
            <a:custGeom>
              <a:avLst/>
              <a:gdLst>
                <a:gd name="T0" fmla="*/ 5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0 h 5"/>
                <a:gd name="T8" fmla="*/ 5 w 6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" h="5">
                  <a:moveTo>
                    <a:pt x="5" y="1"/>
                  </a:moveTo>
                  <a:cubicBezTo>
                    <a:pt x="5" y="2"/>
                    <a:pt x="6" y="3"/>
                    <a:pt x="6" y="5"/>
                  </a:cubicBezTo>
                  <a:cubicBezTo>
                    <a:pt x="5" y="4"/>
                    <a:pt x="3" y="4"/>
                    <a:pt x="2" y="4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4" name="Freeform 28"/>
            <p:cNvSpPr/>
            <p:nvPr/>
          </p:nvSpPr>
          <p:spPr bwMode="auto">
            <a:xfrm>
              <a:off x="1863" y="1764"/>
              <a:ext cx="117" cy="85"/>
            </a:xfrm>
            <a:custGeom>
              <a:avLst/>
              <a:gdLst>
                <a:gd name="T0" fmla="*/ 29 w 29"/>
                <a:gd name="T1" fmla="*/ 21 h 21"/>
                <a:gd name="T2" fmla="*/ 24 w 29"/>
                <a:gd name="T3" fmla="*/ 20 h 21"/>
                <a:gd name="T4" fmla="*/ 24 w 29"/>
                <a:gd name="T5" fmla="*/ 19 h 21"/>
                <a:gd name="T6" fmla="*/ 2 w 29"/>
                <a:gd name="T7" fmla="*/ 4 h 21"/>
                <a:gd name="T8" fmla="*/ 0 w 29"/>
                <a:gd name="T9" fmla="*/ 2 h 21"/>
                <a:gd name="T10" fmla="*/ 0 w 29"/>
                <a:gd name="T11" fmla="*/ 2 h 21"/>
                <a:gd name="T12" fmla="*/ 2 w 29"/>
                <a:gd name="T13" fmla="*/ 0 h 21"/>
                <a:gd name="T14" fmla="*/ 2 w 29"/>
                <a:gd name="T15" fmla="*/ 0 h 21"/>
                <a:gd name="T16" fmla="*/ 29 w 29"/>
                <a:gd name="T1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9" h="21">
                  <a:moveTo>
                    <a:pt x="29" y="21"/>
                  </a:moveTo>
                  <a:cubicBezTo>
                    <a:pt x="27" y="20"/>
                    <a:pt x="26" y="20"/>
                    <a:pt x="24" y="20"/>
                  </a:cubicBezTo>
                  <a:cubicBezTo>
                    <a:pt x="24" y="20"/>
                    <a:pt x="24" y="19"/>
                    <a:pt x="24" y="19"/>
                  </a:cubicBezTo>
                  <a:cubicBezTo>
                    <a:pt x="20" y="12"/>
                    <a:pt x="14" y="5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7" y="2"/>
                    <a:pt x="25" y="11"/>
                    <a:pt x="29" y="2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5" name="Freeform 29"/>
            <p:cNvSpPr/>
            <p:nvPr/>
          </p:nvSpPr>
          <p:spPr bwMode="auto">
            <a:xfrm>
              <a:off x="1932" y="1857"/>
              <a:ext cx="36" cy="80"/>
            </a:xfrm>
            <a:custGeom>
              <a:avLst/>
              <a:gdLst>
                <a:gd name="T0" fmla="*/ 9 w 9"/>
                <a:gd name="T1" fmla="*/ 18 h 20"/>
                <a:gd name="T2" fmla="*/ 9 w 9"/>
                <a:gd name="T3" fmla="*/ 18 h 20"/>
                <a:gd name="T4" fmla="*/ 8 w 9"/>
                <a:gd name="T5" fmla="*/ 20 h 20"/>
                <a:gd name="T6" fmla="*/ 7 w 9"/>
                <a:gd name="T7" fmla="*/ 20 h 20"/>
                <a:gd name="T8" fmla="*/ 5 w 9"/>
                <a:gd name="T9" fmla="*/ 18 h 20"/>
                <a:gd name="T10" fmla="*/ 3 w 9"/>
                <a:gd name="T11" fmla="*/ 7 h 20"/>
                <a:gd name="T12" fmla="*/ 0 w 9"/>
                <a:gd name="T13" fmla="*/ 0 h 20"/>
                <a:gd name="T14" fmla="*/ 5 w 9"/>
                <a:gd name="T15" fmla="*/ 0 h 20"/>
                <a:gd name="T16" fmla="*/ 7 w 9"/>
                <a:gd name="T17" fmla="*/ 6 h 20"/>
                <a:gd name="T18" fmla="*/ 9 w 9"/>
                <a:gd name="T19" fmla="*/ 14 h 20"/>
                <a:gd name="T20" fmla="*/ 9 w 9"/>
                <a:gd name="T21" fmla="*/ 18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9" h="20">
                  <a:moveTo>
                    <a:pt x="9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9" y="19"/>
                    <a:pt x="8" y="20"/>
                    <a:pt x="8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6" y="20"/>
                    <a:pt x="6" y="19"/>
                    <a:pt x="5" y="18"/>
                  </a:cubicBezTo>
                  <a:cubicBezTo>
                    <a:pt x="5" y="18"/>
                    <a:pt x="5" y="13"/>
                    <a:pt x="3" y="7"/>
                  </a:cubicBezTo>
                  <a:cubicBezTo>
                    <a:pt x="2" y="4"/>
                    <a:pt x="2" y="2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6" y="2"/>
                    <a:pt x="6" y="4"/>
                    <a:pt x="7" y="6"/>
                  </a:cubicBezTo>
                  <a:cubicBezTo>
                    <a:pt x="8" y="9"/>
                    <a:pt x="8" y="12"/>
                    <a:pt x="9" y="14"/>
                  </a:cubicBezTo>
                  <a:cubicBezTo>
                    <a:pt x="9" y="16"/>
                    <a:pt x="9" y="18"/>
                    <a:pt x="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6" name="Freeform 30"/>
            <p:cNvSpPr/>
            <p:nvPr/>
          </p:nvSpPr>
          <p:spPr bwMode="auto">
            <a:xfrm>
              <a:off x="1855" y="2146"/>
              <a:ext cx="125" cy="61"/>
            </a:xfrm>
            <a:custGeom>
              <a:avLst/>
              <a:gdLst>
                <a:gd name="T0" fmla="*/ 24 w 31"/>
                <a:gd name="T1" fmla="*/ 2 h 15"/>
                <a:gd name="T2" fmla="*/ 24 w 31"/>
                <a:gd name="T3" fmla="*/ 2 h 15"/>
                <a:gd name="T4" fmla="*/ 31 w 31"/>
                <a:gd name="T5" fmla="*/ 9 h 15"/>
                <a:gd name="T6" fmla="*/ 27 w 31"/>
                <a:gd name="T7" fmla="*/ 14 h 15"/>
                <a:gd name="T8" fmla="*/ 19 w 31"/>
                <a:gd name="T9" fmla="*/ 15 h 15"/>
                <a:gd name="T10" fmla="*/ 15 w 31"/>
                <a:gd name="T11" fmla="*/ 15 h 15"/>
                <a:gd name="T12" fmla="*/ 16 w 31"/>
                <a:gd name="T13" fmla="*/ 13 h 15"/>
                <a:gd name="T14" fmla="*/ 16 w 31"/>
                <a:gd name="T15" fmla="*/ 13 h 15"/>
                <a:gd name="T16" fmla="*/ 14 w 31"/>
                <a:gd name="T17" fmla="*/ 11 h 15"/>
                <a:gd name="T18" fmla="*/ 19 w 31"/>
                <a:gd name="T19" fmla="*/ 11 h 15"/>
                <a:gd name="T20" fmla="*/ 25 w 31"/>
                <a:gd name="T21" fmla="*/ 10 h 15"/>
                <a:gd name="T22" fmla="*/ 27 w 31"/>
                <a:gd name="T23" fmla="*/ 9 h 15"/>
                <a:gd name="T24" fmla="*/ 27 w 31"/>
                <a:gd name="T25" fmla="*/ 8 h 15"/>
                <a:gd name="T26" fmla="*/ 23 w 31"/>
                <a:gd name="T27" fmla="*/ 6 h 15"/>
                <a:gd name="T28" fmla="*/ 12 w 31"/>
                <a:gd name="T29" fmla="*/ 4 h 15"/>
                <a:gd name="T30" fmla="*/ 5 w 31"/>
                <a:gd name="T31" fmla="*/ 6 h 15"/>
                <a:gd name="T32" fmla="*/ 4 w 31"/>
                <a:gd name="T33" fmla="*/ 7 h 15"/>
                <a:gd name="T34" fmla="*/ 5 w 31"/>
                <a:gd name="T35" fmla="*/ 8 h 15"/>
                <a:gd name="T36" fmla="*/ 9 w 31"/>
                <a:gd name="T37" fmla="*/ 10 h 15"/>
                <a:gd name="T38" fmla="*/ 14 w 31"/>
                <a:gd name="T39" fmla="*/ 11 h 15"/>
                <a:gd name="T40" fmla="*/ 12 w 31"/>
                <a:gd name="T41" fmla="*/ 12 h 15"/>
                <a:gd name="T42" fmla="*/ 12 w 31"/>
                <a:gd name="T43" fmla="*/ 14 h 15"/>
                <a:gd name="T44" fmla="*/ 9 w 31"/>
                <a:gd name="T45" fmla="*/ 14 h 15"/>
                <a:gd name="T46" fmla="*/ 0 w 31"/>
                <a:gd name="T47" fmla="*/ 7 h 15"/>
                <a:gd name="T48" fmla="*/ 4 w 31"/>
                <a:gd name="T49" fmla="*/ 2 h 15"/>
                <a:gd name="T50" fmla="*/ 12 w 31"/>
                <a:gd name="T51" fmla="*/ 0 h 15"/>
                <a:gd name="T52" fmla="*/ 24 w 31"/>
                <a:gd name="T53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1" h="15">
                  <a:moveTo>
                    <a:pt x="24" y="2"/>
                  </a:moveTo>
                  <a:cubicBezTo>
                    <a:pt x="24" y="2"/>
                    <a:pt x="24" y="2"/>
                    <a:pt x="24" y="2"/>
                  </a:cubicBezTo>
                  <a:cubicBezTo>
                    <a:pt x="28" y="5"/>
                    <a:pt x="31" y="6"/>
                    <a:pt x="31" y="9"/>
                  </a:cubicBezTo>
                  <a:cubicBezTo>
                    <a:pt x="31" y="12"/>
                    <a:pt x="29" y="13"/>
                    <a:pt x="27" y="14"/>
                  </a:cubicBezTo>
                  <a:cubicBezTo>
                    <a:pt x="25" y="15"/>
                    <a:pt x="22" y="15"/>
                    <a:pt x="19" y="15"/>
                  </a:cubicBezTo>
                  <a:cubicBezTo>
                    <a:pt x="18" y="15"/>
                    <a:pt x="17" y="15"/>
                    <a:pt x="15" y="15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3"/>
                    <a:pt x="16" y="13"/>
                    <a:pt x="16" y="13"/>
                  </a:cubicBezTo>
                  <a:cubicBezTo>
                    <a:pt x="16" y="12"/>
                    <a:pt x="15" y="11"/>
                    <a:pt x="14" y="11"/>
                  </a:cubicBezTo>
                  <a:cubicBezTo>
                    <a:pt x="16" y="11"/>
                    <a:pt x="17" y="11"/>
                    <a:pt x="19" y="11"/>
                  </a:cubicBezTo>
                  <a:cubicBezTo>
                    <a:pt x="21" y="11"/>
                    <a:pt x="23" y="11"/>
                    <a:pt x="25" y="10"/>
                  </a:cubicBezTo>
                  <a:cubicBezTo>
                    <a:pt x="26" y="10"/>
                    <a:pt x="27" y="9"/>
                    <a:pt x="27" y="9"/>
                  </a:cubicBezTo>
                  <a:cubicBezTo>
                    <a:pt x="27" y="9"/>
                    <a:pt x="27" y="9"/>
                    <a:pt x="27" y="8"/>
                  </a:cubicBezTo>
                  <a:cubicBezTo>
                    <a:pt x="26" y="8"/>
                    <a:pt x="25" y="7"/>
                    <a:pt x="23" y="6"/>
                  </a:cubicBezTo>
                  <a:cubicBezTo>
                    <a:pt x="19" y="5"/>
                    <a:pt x="15" y="4"/>
                    <a:pt x="12" y="4"/>
                  </a:cubicBezTo>
                  <a:cubicBezTo>
                    <a:pt x="9" y="4"/>
                    <a:pt x="7" y="5"/>
                    <a:pt x="5" y="6"/>
                  </a:cubicBezTo>
                  <a:cubicBezTo>
                    <a:pt x="4" y="6"/>
                    <a:pt x="4" y="7"/>
                    <a:pt x="4" y="7"/>
                  </a:cubicBezTo>
                  <a:cubicBezTo>
                    <a:pt x="4" y="7"/>
                    <a:pt x="4" y="8"/>
                    <a:pt x="5" y="8"/>
                  </a:cubicBezTo>
                  <a:cubicBezTo>
                    <a:pt x="5" y="9"/>
                    <a:pt x="7" y="10"/>
                    <a:pt x="9" y="10"/>
                  </a:cubicBezTo>
                  <a:cubicBezTo>
                    <a:pt x="11" y="10"/>
                    <a:pt x="12" y="11"/>
                    <a:pt x="14" y="11"/>
                  </a:cubicBezTo>
                  <a:cubicBezTo>
                    <a:pt x="13" y="11"/>
                    <a:pt x="12" y="11"/>
                    <a:pt x="12" y="12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1" y="14"/>
                    <a:pt x="10" y="14"/>
                    <a:pt x="9" y="14"/>
                  </a:cubicBezTo>
                  <a:cubicBezTo>
                    <a:pt x="3" y="13"/>
                    <a:pt x="0" y="11"/>
                    <a:pt x="0" y="7"/>
                  </a:cubicBezTo>
                  <a:cubicBezTo>
                    <a:pt x="0" y="5"/>
                    <a:pt x="1" y="3"/>
                    <a:pt x="4" y="2"/>
                  </a:cubicBezTo>
                  <a:cubicBezTo>
                    <a:pt x="6" y="1"/>
                    <a:pt x="9" y="1"/>
                    <a:pt x="12" y="0"/>
                  </a:cubicBezTo>
                  <a:cubicBezTo>
                    <a:pt x="16" y="0"/>
                    <a:pt x="20" y="1"/>
                    <a:pt x="2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7" name="Freeform 31"/>
            <p:cNvSpPr/>
            <p:nvPr/>
          </p:nvSpPr>
          <p:spPr bwMode="auto">
            <a:xfrm>
              <a:off x="1944" y="1841"/>
              <a:ext cx="24" cy="20"/>
            </a:xfrm>
            <a:custGeom>
              <a:avLst/>
              <a:gdLst>
                <a:gd name="T0" fmla="*/ 4 w 6"/>
                <a:gd name="T1" fmla="*/ 1 h 5"/>
                <a:gd name="T2" fmla="*/ 6 w 6"/>
                <a:gd name="T3" fmla="*/ 5 h 5"/>
                <a:gd name="T4" fmla="*/ 2 w 6"/>
                <a:gd name="T5" fmla="*/ 4 h 5"/>
                <a:gd name="T6" fmla="*/ 0 w 6"/>
                <a:gd name="T7" fmla="*/ 1 h 5"/>
                <a:gd name="T8" fmla="*/ 0 w 6"/>
                <a:gd name="T9" fmla="*/ 0 h 5"/>
                <a:gd name="T10" fmla="*/ 4 w 6"/>
                <a:gd name="T11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6" h="5">
                  <a:moveTo>
                    <a:pt x="4" y="1"/>
                  </a:moveTo>
                  <a:cubicBezTo>
                    <a:pt x="5" y="2"/>
                    <a:pt x="5" y="3"/>
                    <a:pt x="6" y="5"/>
                  </a:cubicBezTo>
                  <a:cubicBezTo>
                    <a:pt x="5" y="5"/>
                    <a:pt x="3" y="4"/>
                    <a:pt x="2" y="4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0" y="1"/>
                    <a:pt x="0" y="0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8" name="Freeform 32"/>
            <p:cNvSpPr/>
            <p:nvPr/>
          </p:nvSpPr>
          <p:spPr bwMode="auto">
            <a:xfrm>
              <a:off x="1924" y="1841"/>
              <a:ext cx="28" cy="16"/>
            </a:xfrm>
            <a:custGeom>
              <a:avLst/>
              <a:gdLst>
                <a:gd name="T0" fmla="*/ 5 w 7"/>
                <a:gd name="T1" fmla="*/ 1 h 4"/>
                <a:gd name="T2" fmla="*/ 7 w 7"/>
                <a:gd name="T3" fmla="*/ 4 h 4"/>
                <a:gd name="T4" fmla="*/ 2 w 7"/>
                <a:gd name="T5" fmla="*/ 4 h 4"/>
                <a:gd name="T6" fmla="*/ 2 w 7"/>
                <a:gd name="T7" fmla="*/ 3 h 4"/>
                <a:gd name="T8" fmla="*/ 0 w 7"/>
                <a:gd name="T9" fmla="*/ 0 h 4"/>
                <a:gd name="T10" fmla="*/ 5 w 7"/>
                <a:gd name="T11" fmla="*/ 0 h 4"/>
                <a:gd name="T12" fmla="*/ 5 w 7"/>
                <a:gd name="T13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4">
                  <a:moveTo>
                    <a:pt x="5" y="1"/>
                  </a:moveTo>
                  <a:cubicBezTo>
                    <a:pt x="6" y="2"/>
                    <a:pt x="6" y="3"/>
                    <a:pt x="7" y="4"/>
                  </a:cubicBezTo>
                  <a:cubicBezTo>
                    <a:pt x="5" y="4"/>
                    <a:pt x="4" y="4"/>
                    <a:pt x="2" y="4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1"/>
                    <a:pt x="0" y="0"/>
                  </a:cubicBezTo>
                  <a:cubicBezTo>
                    <a:pt x="2" y="0"/>
                    <a:pt x="3" y="0"/>
                    <a:pt x="5" y="0"/>
                  </a:cubicBezTo>
                  <a:cubicBezTo>
                    <a:pt x="5" y="0"/>
                    <a:pt x="5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09" name="Freeform 33"/>
            <p:cNvSpPr/>
            <p:nvPr/>
          </p:nvSpPr>
          <p:spPr bwMode="auto">
            <a:xfrm>
              <a:off x="1916" y="1841"/>
              <a:ext cx="16" cy="16"/>
            </a:xfrm>
            <a:custGeom>
              <a:avLst/>
              <a:gdLst>
                <a:gd name="T0" fmla="*/ 4 w 4"/>
                <a:gd name="T1" fmla="*/ 3 h 4"/>
                <a:gd name="T2" fmla="*/ 4 w 4"/>
                <a:gd name="T3" fmla="*/ 4 h 4"/>
                <a:gd name="T4" fmla="*/ 1 w 4"/>
                <a:gd name="T5" fmla="*/ 4 h 4"/>
                <a:gd name="T6" fmla="*/ 0 w 4"/>
                <a:gd name="T7" fmla="*/ 4 h 4"/>
                <a:gd name="T8" fmla="*/ 0 w 4"/>
                <a:gd name="T9" fmla="*/ 2 h 4"/>
                <a:gd name="T10" fmla="*/ 0 w 4"/>
                <a:gd name="T11" fmla="*/ 0 h 4"/>
                <a:gd name="T12" fmla="*/ 2 w 4"/>
                <a:gd name="T13" fmla="*/ 0 h 4"/>
                <a:gd name="T14" fmla="*/ 4 w 4"/>
                <a:gd name="T15" fmla="*/ 3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3"/>
                  </a:moveTo>
                  <a:cubicBezTo>
                    <a:pt x="4" y="3"/>
                    <a:pt x="4" y="3"/>
                    <a:pt x="4" y="4"/>
                  </a:cubicBezTo>
                  <a:cubicBezTo>
                    <a:pt x="3" y="4"/>
                    <a:pt x="2" y="4"/>
                    <a:pt x="1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3" y="1"/>
                    <a:pt x="3" y="2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0" name="Freeform 34"/>
            <p:cNvSpPr/>
            <p:nvPr/>
          </p:nvSpPr>
          <p:spPr bwMode="auto">
            <a:xfrm>
              <a:off x="1908" y="1816"/>
              <a:ext cx="36" cy="25"/>
            </a:xfrm>
            <a:custGeom>
              <a:avLst/>
              <a:gdLst>
                <a:gd name="T0" fmla="*/ 9 w 9"/>
                <a:gd name="T1" fmla="*/ 6 h 6"/>
                <a:gd name="T2" fmla="*/ 4 w 9"/>
                <a:gd name="T3" fmla="*/ 6 h 6"/>
                <a:gd name="T4" fmla="*/ 2 w 9"/>
                <a:gd name="T5" fmla="*/ 4 h 6"/>
                <a:gd name="T6" fmla="*/ 0 w 9"/>
                <a:gd name="T7" fmla="*/ 2 h 6"/>
                <a:gd name="T8" fmla="*/ 1 w 9"/>
                <a:gd name="T9" fmla="*/ 2 h 6"/>
                <a:gd name="T10" fmla="*/ 2 w 9"/>
                <a:gd name="T11" fmla="*/ 0 h 6"/>
                <a:gd name="T12" fmla="*/ 3 w 9"/>
                <a:gd name="T13" fmla="*/ 1 h 6"/>
                <a:gd name="T14" fmla="*/ 9 w 9"/>
                <a:gd name="T15" fmla="*/ 6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9" h="6">
                  <a:moveTo>
                    <a:pt x="9" y="6"/>
                  </a:moveTo>
                  <a:cubicBezTo>
                    <a:pt x="7" y="6"/>
                    <a:pt x="6" y="6"/>
                    <a:pt x="4" y="6"/>
                  </a:cubicBezTo>
                  <a:cubicBezTo>
                    <a:pt x="3" y="5"/>
                    <a:pt x="2" y="4"/>
                    <a:pt x="2" y="4"/>
                  </a:cubicBezTo>
                  <a:cubicBezTo>
                    <a:pt x="1" y="4"/>
                    <a:pt x="0" y="3"/>
                    <a:pt x="0" y="2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1"/>
                    <a:pt x="2" y="0"/>
                    <a:pt x="2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6" y="2"/>
                    <a:pt x="7" y="4"/>
                    <a:pt x="9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1" name="Freeform 35"/>
            <p:cNvSpPr/>
            <p:nvPr/>
          </p:nvSpPr>
          <p:spPr bwMode="auto">
            <a:xfrm>
              <a:off x="1904" y="2191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2 w 4"/>
                <a:gd name="T13" fmla="*/ 0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1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2" name="Freeform 36"/>
            <p:cNvSpPr/>
            <p:nvPr/>
          </p:nvSpPr>
          <p:spPr bwMode="auto">
            <a:xfrm>
              <a:off x="1887" y="2203"/>
              <a:ext cx="29" cy="92"/>
            </a:xfrm>
            <a:custGeom>
              <a:avLst/>
              <a:gdLst>
                <a:gd name="T0" fmla="*/ 7 w 7"/>
                <a:gd name="T1" fmla="*/ 1 h 23"/>
                <a:gd name="T2" fmla="*/ 3 w 7"/>
                <a:gd name="T3" fmla="*/ 22 h 23"/>
                <a:gd name="T4" fmla="*/ 3 w 7"/>
                <a:gd name="T5" fmla="*/ 23 h 23"/>
                <a:gd name="T6" fmla="*/ 3 w 7"/>
                <a:gd name="T7" fmla="*/ 22 h 23"/>
                <a:gd name="T8" fmla="*/ 1 w 7"/>
                <a:gd name="T9" fmla="*/ 21 h 23"/>
                <a:gd name="T10" fmla="*/ 0 w 7"/>
                <a:gd name="T11" fmla="*/ 21 h 23"/>
                <a:gd name="T12" fmla="*/ 0 w 7"/>
                <a:gd name="T13" fmla="*/ 22 h 23"/>
                <a:gd name="T14" fmla="*/ 4 w 7"/>
                <a:gd name="T15" fmla="*/ 0 h 23"/>
                <a:gd name="T16" fmla="*/ 7 w 7"/>
                <a:gd name="T17" fmla="*/ 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23">
                  <a:moveTo>
                    <a:pt x="7" y="1"/>
                  </a:moveTo>
                  <a:cubicBezTo>
                    <a:pt x="3" y="22"/>
                    <a:pt x="3" y="22"/>
                    <a:pt x="3" y="22"/>
                  </a:cubicBezTo>
                  <a:cubicBezTo>
                    <a:pt x="3" y="23"/>
                    <a:pt x="3" y="23"/>
                    <a:pt x="3" y="23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3" y="21"/>
                    <a:pt x="2" y="21"/>
                    <a:pt x="1" y="21"/>
                  </a:cubicBezTo>
                  <a:cubicBezTo>
                    <a:pt x="1" y="21"/>
                    <a:pt x="1" y="21"/>
                    <a:pt x="0" y="21"/>
                  </a:cubicBezTo>
                  <a:cubicBezTo>
                    <a:pt x="0" y="21"/>
                    <a:pt x="0" y="21"/>
                    <a:pt x="0" y="22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1"/>
                    <a:pt x="6" y="1"/>
                    <a:pt x="7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3" name="Freeform 37"/>
            <p:cNvSpPr/>
            <p:nvPr/>
          </p:nvSpPr>
          <p:spPr bwMode="auto">
            <a:xfrm>
              <a:off x="1775" y="1841"/>
              <a:ext cx="141" cy="32"/>
            </a:xfrm>
            <a:custGeom>
              <a:avLst/>
              <a:gdLst>
                <a:gd name="T0" fmla="*/ 35 w 35"/>
                <a:gd name="T1" fmla="*/ 2 h 8"/>
                <a:gd name="T2" fmla="*/ 35 w 35"/>
                <a:gd name="T3" fmla="*/ 4 h 8"/>
                <a:gd name="T4" fmla="*/ 0 w 35"/>
                <a:gd name="T5" fmla="*/ 8 h 8"/>
                <a:gd name="T6" fmla="*/ 0 w 35"/>
                <a:gd name="T7" fmla="*/ 8 h 8"/>
                <a:gd name="T8" fmla="*/ 1 w 35"/>
                <a:gd name="T9" fmla="*/ 6 h 8"/>
                <a:gd name="T10" fmla="*/ 1 w 35"/>
                <a:gd name="T11" fmla="*/ 5 h 8"/>
                <a:gd name="T12" fmla="*/ 1 w 35"/>
                <a:gd name="T13" fmla="*/ 4 h 8"/>
                <a:gd name="T14" fmla="*/ 35 w 35"/>
                <a:gd name="T15" fmla="*/ 0 h 8"/>
                <a:gd name="T16" fmla="*/ 35 w 35"/>
                <a:gd name="T17" fmla="*/ 2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5" h="8">
                  <a:moveTo>
                    <a:pt x="35" y="2"/>
                  </a:moveTo>
                  <a:cubicBezTo>
                    <a:pt x="35" y="4"/>
                    <a:pt x="35" y="4"/>
                    <a:pt x="35" y="4"/>
                  </a:cubicBezTo>
                  <a:cubicBezTo>
                    <a:pt x="22" y="4"/>
                    <a:pt x="10" y="5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" y="8"/>
                    <a:pt x="1" y="7"/>
                    <a:pt x="1" y="6"/>
                  </a:cubicBezTo>
                  <a:cubicBezTo>
                    <a:pt x="1" y="6"/>
                    <a:pt x="1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11" y="1"/>
                    <a:pt x="22" y="0"/>
                    <a:pt x="35" y="0"/>
                  </a:cubicBezTo>
                  <a:lnTo>
                    <a:pt x="35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4" name="Freeform 38"/>
            <p:cNvSpPr/>
            <p:nvPr/>
          </p:nvSpPr>
          <p:spPr bwMode="auto">
            <a:xfrm>
              <a:off x="1883" y="2682"/>
              <a:ext cx="29" cy="40"/>
            </a:xfrm>
            <a:custGeom>
              <a:avLst/>
              <a:gdLst>
                <a:gd name="T0" fmla="*/ 7 w 7"/>
                <a:gd name="T1" fmla="*/ 8 h 10"/>
                <a:gd name="T2" fmla="*/ 7 w 7"/>
                <a:gd name="T3" fmla="*/ 10 h 10"/>
                <a:gd name="T4" fmla="*/ 4 w 7"/>
                <a:gd name="T5" fmla="*/ 9 h 10"/>
                <a:gd name="T6" fmla="*/ 4 w 7"/>
                <a:gd name="T7" fmla="*/ 8 h 10"/>
                <a:gd name="T8" fmla="*/ 0 w 7"/>
                <a:gd name="T9" fmla="*/ 4 h 10"/>
                <a:gd name="T10" fmla="*/ 0 w 7"/>
                <a:gd name="T11" fmla="*/ 2 h 10"/>
                <a:gd name="T12" fmla="*/ 0 w 7"/>
                <a:gd name="T13" fmla="*/ 0 h 10"/>
                <a:gd name="T14" fmla="*/ 6 w 7"/>
                <a:gd name="T15" fmla="*/ 3 h 10"/>
                <a:gd name="T16" fmla="*/ 7 w 7"/>
                <a:gd name="T17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7" h="10">
                  <a:moveTo>
                    <a:pt x="7" y="8"/>
                  </a:moveTo>
                  <a:cubicBezTo>
                    <a:pt x="7" y="9"/>
                    <a:pt x="7" y="9"/>
                    <a:pt x="7" y="10"/>
                  </a:cubicBezTo>
                  <a:cubicBezTo>
                    <a:pt x="6" y="10"/>
                    <a:pt x="5" y="10"/>
                    <a:pt x="4" y="9"/>
                  </a:cubicBezTo>
                  <a:cubicBezTo>
                    <a:pt x="4" y="9"/>
                    <a:pt x="4" y="9"/>
                    <a:pt x="4" y="8"/>
                  </a:cubicBezTo>
                  <a:cubicBezTo>
                    <a:pt x="3" y="5"/>
                    <a:pt x="2" y="4"/>
                    <a:pt x="0" y="4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0"/>
                    <a:pt x="5" y="1"/>
                    <a:pt x="6" y="3"/>
                  </a:cubicBezTo>
                  <a:cubicBezTo>
                    <a:pt x="7" y="4"/>
                    <a:pt x="7" y="6"/>
                    <a:pt x="7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5" name="Freeform 39"/>
            <p:cNvSpPr/>
            <p:nvPr/>
          </p:nvSpPr>
          <p:spPr bwMode="auto">
            <a:xfrm>
              <a:off x="1896" y="2718"/>
              <a:ext cx="16" cy="20"/>
            </a:xfrm>
            <a:custGeom>
              <a:avLst/>
              <a:gdLst>
                <a:gd name="T0" fmla="*/ 4 w 4"/>
                <a:gd name="T1" fmla="*/ 1 h 5"/>
                <a:gd name="T2" fmla="*/ 4 w 4"/>
                <a:gd name="T3" fmla="*/ 5 h 5"/>
                <a:gd name="T4" fmla="*/ 0 w 4"/>
                <a:gd name="T5" fmla="*/ 4 h 5"/>
                <a:gd name="T6" fmla="*/ 1 w 4"/>
                <a:gd name="T7" fmla="*/ 0 h 5"/>
                <a:gd name="T8" fmla="*/ 4 w 4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5">
                  <a:moveTo>
                    <a:pt x="4" y="1"/>
                  </a:moveTo>
                  <a:cubicBezTo>
                    <a:pt x="4" y="2"/>
                    <a:pt x="4" y="3"/>
                    <a:pt x="4" y="5"/>
                  </a:cubicBezTo>
                  <a:cubicBezTo>
                    <a:pt x="2" y="4"/>
                    <a:pt x="1" y="4"/>
                    <a:pt x="0" y="4"/>
                  </a:cubicBezTo>
                  <a:cubicBezTo>
                    <a:pt x="0" y="3"/>
                    <a:pt x="0" y="2"/>
                    <a:pt x="1" y="0"/>
                  </a:cubicBezTo>
                  <a:cubicBezTo>
                    <a:pt x="2" y="1"/>
                    <a:pt x="3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6" name="Freeform 40"/>
            <p:cNvSpPr/>
            <p:nvPr/>
          </p:nvSpPr>
          <p:spPr bwMode="auto">
            <a:xfrm>
              <a:off x="1827" y="2722"/>
              <a:ext cx="85" cy="52"/>
            </a:xfrm>
            <a:custGeom>
              <a:avLst/>
              <a:gdLst>
                <a:gd name="T0" fmla="*/ 21 w 21"/>
                <a:gd name="T1" fmla="*/ 4 h 13"/>
                <a:gd name="T2" fmla="*/ 18 w 21"/>
                <a:gd name="T3" fmla="*/ 8 h 13"/>
                <a:gd name="T4" fmla="*/ 9 w 21"/>
                <a:gd name="T5" fmla="*/ 13 h 13"/>
                <a:gd name="T6" fmla="*/ 2 w 21"/>
                <a:gd name="T7" fmla="*/ 10 h 13"/>
                <a:gd name="T8" fmla="*/ 0 w 21"/>
                <a:gd name="T9" fmla="*/ 3 h 13"/>
                <a:gd name="T10" fmla="*/ 0 w 21"/>
                <a:gd name="T11" fmla="*/ 0 h 13"/>
                <a:gd name="T12" fmla="*/ 4 w 21"/>
                <a:gd name="T13" fmla="*/ 1 h 13"/>
                <a:gd name="T14" fmla="*/ 3 w 21"/>
                <a:gd name="T15" fmla="*/ 3 h 13"/>
                <a:gd name="T16" fmla="*/ 9 w 21"/>
                <a:gd name="T17" fmla="*/ 9 h 13"/>
                <a:gd name="T18" fmla="*/ 15 w 21"/>
                <a:gd name="T19" fmla="*/ 6 h 13"/>
                <a:gd name="T20" fmla="*/ 17 w 21"/>
                <a:gd name="T21" fmla="*/ 3 h 13"/>
                <a:gd name="T22" fmla="*/ 21 w 21"/>
                <a:gd name="T23" fmla="*/ 4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1" h="13">
                  <a:moveTo>
                    <a:pt x="21" y="4"/>
                  </a:moveTo>
                  <a:cubicBezTo>
                    <a:pt x="20" y="5"/>
                    <a:pt x="19" y="7"/>
                    <a:pt x="18" y="8"/>
                  </a:cubicBezTo>
                  <a:cubicBezTo>
                    <a:pt x="16" y="11"/>
                    <a:pt x="13" y="13"/>
                    <a:pt x="9" y="13"/>
                  </a:cubicBezTo>
                  <a:cubicBezTo>
                    <a:pt x="6" y="13"/>
                    <a:pt x="4" y="12"/>
                    <a:pt x="2" y="10"/>
                  </a:cubicBezTo>
                  <a:cubicBezTo>
                    <a:pt x="1" y="8"/>
                    <a:pt x="0" y="5"/>
                    <a:pt x="0" y="3"/>
                  </a:cubicBezTo>
                  <a:cubicBezTo>
                    <a:pt x="0" y="2"/>
                    <a:pt x="0" y="1"/>
                    <a:pt x="0" y="0"/>
                  </a:cubicBezTo>
                  <a:cubicBezTo>
                    <a:pt x="1" y="0"/>
                    <a:pt x="3" y="0"/>
                    <a:pt x="4" y="1"/>
                  </a:cubicBezTo>
                  <a:cubicBezTo>
                    <a:pt x="4" y="1"/>
                    <a:pt x="3" y="2"/>
                    <a:pt x="3" y="3"/>
                  </a:cubicBezTo>
                  <a:cubicBezTo>
                    <a:pt x="4" y="7"/>
                    <a:pt x="5" y="9"/>
                    <a:pt x="9" y="9"/>
                  </a:cubicBezTo>
                  <a:cubicBezTo>
                    <a:pt x="12" y="9"/>
                    <a:pt x="14" y="8"/>
                    <a:pt x="15" y="6"/>
                  </a:cubicBezTo>
                  <a:cubicBezTo>
                    <a:pt x="16" y="5"/>
                    <a:pt x="16" y="4"/>
                    <a:pt x="17" y="3"/>
                  </a:cubicBezTo>
                  <a:cubicBezTo>
                    <a:pt x="18" y="3"/>
                    <a:pt x="19" y="3"/>
                    <a:pt x="21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7" name="Freeform 41"/>
            <p:cNvSpPr/>
            <p:nvPr/>
          </p:nvSpPr>
          <p:spPr bwMode="auto">
            <a:xfrm>
              <a:off x="1883" y="2287"/>
              <a:ext cx="17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2 h 4"/>
                <a:gd name="T4" fmla="*/ 3 w 4"/>
                <a:gd name="T5" fmla="*/ 4 h 4"/>
                <a:gd name="T6" fmla="*/ 2 w 4"/>
                <a:gd name="T7" fmla="*/ 4 h 4"/>
                <a:gd name="T8" fmla="*/ 1 w 4"/>
                <a:gd name="T9" fmla="*/ 3 h 4"/>
                <a:gd name="T10" fmla="*/ 0 w 4"/>
                <a:gd name="T11" fmla="*/ 2 h 4"/>
                <a:gd name="T12" fmla="*/ 1 w 4"/>
                <a:gd name="T13" fmla="*/ 1 h 4"/>
                <a:gd name="T14" fmla="*/ 1 w 4"/>
                <a:gd name="T15" fmla="*/ 0 h 4"/>
                <a:gd name="T16" fmla="*/ 2 w 4"/>
                <a:gd name="T17" fmla="*/ 0 h 4"/>
                <a:gd name="T18" fmla="*/ 4 w 4"/>
                <a:gd name="T19" fmla="*/ 1 h 4"/>
                <a:gd name="T20" fmla="*/ 4 w 4"/>
                <a:gd name="T21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3"/>
                    <a:pt x="3" y="4"/>
                  </a:cubicBezTo>
                  <a:cubicBezTo>
                    <a:pt x="3" y="4"/>
                    <a:pt x="3" y="4"/>
                    <a:pt x="2" y="4"/>
                  </a:cubicBezTo>
                  <a:cubicBezTo>
                    <a:pt x="1" y="4"/>
                    <a:pt x="1" y="3"/>
                    <a:pt x="1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4" y="0"/>
                    <a:pt x="4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8" name="Freeform 42"/>
            <p:cNvSpPr/>
            <p:nvPr/>
          </p:nvSpPr>
          <p:spPr bwMode="auto">
            <a:xfrm>
              <a:off x="1843" y="2710"/>
              <a:ext cx="57" cy="24"/>
            </a:xfrm>
            <a:custGeom>
              <a:avLst/>
              <a:gdLst>
                <a:gd name="T0" fmla="*/ 14 w 14"/>
                <a:gd name="T1" fmla="*/ 2 h 6"/>
                <a:gd name="T2" fmla="*/ 13 w 14"/>
                <a:gd name="T3" fmla="*/ 6 h 6"/>
                <a:gd name="T4" fmla="*/ 0 w 14"/>
                <a:gd name="T5" fmla="*/ 4 h 6"/>
                <a:gd name="T6" fmla="*/ 1 w 14"/>
                <a:gd name="T7" fmla="*/ 0 h 6"/>
                <a:gd name="T8" fmla="*/ 14 w 14"/>
                <a:gd name="T9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" h="6">
                  <a:moveTo>
                    <a:pt x="14" y="2"/>
                  </a:moveTo>
                  <a:cubicBezTo>
                    <a:pt x="13" y="4"/>
                    <a:pt x="13" y="5"/>
                    <a:pt x="13" y="6"/>
                  </a:cubicBezTo>
                  <a:cubicBezTo>
                    <a:pt x="8" y="6"/>
                    <a:pt x="4" y="5"/>
                    <a:pt x="0" y="4"/>
                  </a:cubicBezTo>
                  <a:cubicBezTo>
                    <a:pt x="0" y="2"/>
                    <a:pt x="1" y="1"/>
                    <a:pt x="1" y="0"/>
                  </a:cubicBezTo>
                  <a:cubicBezTo>
                    <a:pt x="5" y="1"/>
                    <a:pt x="9" y="2"/>
                    <a:pt x="1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19" name="Freeform 43"/>
            <p:cNvSpPr/>
            <p:nvPr/>
          </p:nvSpPr>
          <p:spPr bwMode="auto">
            <a:xfrm>
              <a:off x="1758" y="2243"/>
              <a:ext cx="134" cy="72"/>
            </a:xfrm>
            <a:custGeom>
              <a:avLst/>
              <a:gdLst>
                <a:gd name="T0" fmla="*/ 32 w 33"/>
                <a:gd name="T1" fmla="*/ 14 h 18"/>
                <a:gd name="T2" fmla="*/ 33 w 33"/>
                <a:gd name="T3" fmla="*/ 15 h 18"/>
                <a:gd name="T4" fmla="*/ 30 w 33"/>
                <a:gd name="T5" fmla="*/ 16 h 18"/>
                <a:gd name="T6" fmla="*/ 20 w 33"/>
                <a:gd name="T7" fmla="*/ 18 h 18"/>
                <a:gd name="T8" fmla="*/ 19 w 33"/>
                <a:gd name="T9" fmla="*/ 18 h 18"/>
                <a:gd name="T10" fmla="*/ 8 w 33"/>
                <a:gd name="T11" fmla="*/ 15 h 18"/>
                <a:gd name="T12" fmla="*/ 0 w 33"/>
                <a:gd name="T13" fmla="*/ 3 h 18"/>
                <a:gd name="T14" fmla="*/ 1 w 33"/>
                <a:gd name="T15" fmla="*/ 1 h 18"/>
                <a:gd name="T16" fmla="*/ 2 w 33"/>
                <a:gd name="T17" fmla="*/ 0 h 18"/>
                <a:gd name="T18" fmla="*/ 4 w 33"/>
                <a:gd name="T19" fmla="*/ 2 h 18"/>
                <a:gd name="T20" fmla="*/ 11 w 33"/>
                <a:gd name="T21" fmla="*/ 12 h 18"/>
                <a:gd name="T22" fmla="*/ 20 w 33"/>
                <a:gd name="T23" fmla="*/ 14 h 18"/>
                <a:gd name="T24" fmla="*/ 20 w 33"/>
                <a:gd name="T25" fmla="*/ 14 h 18"/>
                <a:gd name="T26" fmla="*/ 32 w 33"/>
                <a:gd name="T27" fmla="*/ 12 h 18"/>
                <a:gd name="T28" fmla="*/ 31 w 33"/>
                <a:gd name="T29" fmla="*/ 13 h 18"/>
                <a:gd name="T30" fmla="*/ 32 w 33"/>
                <a:gd name="T31" fmla="*/ 14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3" h="18">
                  <a:moveTo>
                    <a:pt x="32" y="14"/>
                  </a:moveTo>
                  <a:cubicBezTo>
                    <a:pt x="32" y="14"/>
                    <a:pt x="32" y="15"/>
                    <a:pt x="33" y="15"/>
                  </a:cubicBezTo>
                  <a:cubicBezTo>
                    <a:pt x="32" y="16"/>
                    <a:pt x="31" y="16"/>
                    <a:pt x="30" y="16"/>
                  </a:cubicBezTo>
                  <a:cubicBezTo>
                    <a:pt x="27" y="17"/>
                    <a:pt x="24" y="18"/>
                    <a:pt x="20" y="18"/>
                  </a:cubicBezTo>
                  <a:cubicBezTo>
                    <a:pt x="20" y="18"/>
                    <a:pt x="20" y="18"/>
                    <a:pt x="19" y="18"/>
                  </a:cubicBezTo>
                  <a:cubicBezTo>
                    <a:pt x="16" y="18"/>
                    <a:pt x="12" y="17"/>
                    <a:pt x="8" y="15"/>
                  </a:cubicBezTo>
                  <a:cubicBezTo>
                    <a:pt x="5" y="12"/>
                    <a:pt x="2" y="9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1"/>
                    <a:pt x="4" y="2"/>
                  </a:cubicBezTo>
                  <a:cubicBezTo>
                    <a:pt x="5" y="7"/>
                    <a:pt x="8" y="10"/>
                    <a:pt x="11" y="12"/>
                  </a:cubicBezTo>
                  <a:cubicBezTo>
                    <a:pt x="13" y="13"/>
                    <a:pt x="17" y="14"/>
                    <a:pt x="20" y="14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5" y="14"/>
                    <a:pt x="30" y="12"/>
                    <a:pt x="32" y="12"/>
                  </a:cubicBezTo>
                  <a:cubicBezTo>
                    <a:pt x="31" y="13"/>
                    <a:pt x="31" y="13"/>
                    <a:pt x="31" y="13"/>
                  </a:cubicBezTo>
                  <a:cubicBezTo>
                    <a:pt x="31" y="13"/>
                    <a:pt x="31" y="14"/>
                    <a:pt x="32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0" name="Freeform 44"/>
            <p:cNvSpPr/>
            <p:nvPr/>
          </p:nvSpPr>
          <p:spPr bwMode="auto">
            <a:xfrm>
              <a:off x="1835" y="2682"/>
              <a:ext cx="48" cy="28"/>
            </a:xfrm>
            <a:custGeom>
              <a:avLst/>
              <a:gdLst>
                <a:gd name="T0" fmla="*/ 12 w 12"/>
                <a:gd name="T1" fmla="*/ 2 h 7"/>
                <a:gd name="T2" fmla="*/ 12 w 12"/>
                <a:gd name="T3" fmla="*/ 4 h 7"/>
                <a:gd name="T4" fmla="*/ 3 w 12"/>
                <a:gd name="T5" fmla="*/ 7 h 7"/>
                <a:gd name="T6" fmla="*/ 0 w 12"/>
                <a:gd name="T7" fmla="*/ 6 h 7"/>
                <a:gd name="T8" fmla="*/ 1 w 12"/>
                <a:gd name="T9" fmla="*/ 4 h 7"/>
                <a:gd name="T10" fmla="*/ 12 w 12"/>
                <a:gd name="T11" fmla="*/ 0 h 7"/>
                <a:gd name="T12" fmla="*/ 12 w 12"/>
                <a:gd name="T13" fmla="*/ 0 h 7"/>
                <a:gd name="T14" fmla="*/ 12 w 12"/>
                <a:gd name="T15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2" h="7">
                  <a:moveTo>
                    <a:pt x="12" y="2"/>
                  </a:moveTo>
                  <a:cubicBezTo>
                    <a:pt x="12" y="4"/>
                    <a:pt x="12" y="4"/>
                    <a:pt x="12" y="4"/>
                  </a:cubicBezTo>
                  <a:cubicBezTo>
                    <a:pt x="8" y="4"/>
                    <a:pt x="5" y="5"/>
                    <a:pt x="3" y="7"/>
                  </a:cubicBezTo>
                  <a:cubicBezTo>
                    <a:pt x="2" y="7"/>
                    <a:pt x="1" y="7"/>
                    <a:pt x="0" y="6"/>
                  </a:cubicBezTo>
                  <a:cubicBezTo>
                    <a:pt x="0" y="5"/>
                    <a:pt x="1" y="5"/>
                    <a:pt x="1" y="4"/>
                  </a:cubicBezTo>
                  <a:cubicBezTo>
                    <a:pt x="4" y="1"/>
                    <a:pt x="7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lnTo>
                    <a:pt x="12" y="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1" name="Freeform 45"/>
            <p:cNvSpPr/>
            <p:nvPr/>
          </p:nvSpPr>
          <p:spPr bwMode="auto">
            <a:xfrm>
              <a:off x="1746" y="2054"/>
              <a:ext cx="129" cy="64"/>
            </a:xfrm>
            <a:custGeom>
              <a:avLst/>
              <a:gdLst>
                <a:gd name="T0" fmla="*/ 32 w 32"/>
                <a:gd name="T1" fmla="*/ 5 h 16"/>
                <a:gd name="T2" fmla="*/ 32 w 32"/>
                <a:gd name="T3" fmla="*/ 5 h 16"/>
                <a:gd name="T4" fmla="*/ 30 w 32"/>
                <a:gd name="T5" fmla="*/ 10 h 16"/>
                <a:gd name="T6" fmla="*/ 21 w 32"/>
                <a:gd name="T7" fmla="*/ 16 h 16"/>
                <a:gd name="T8" fmla="*/ 21 w 32"/>
                <a:gd name="T9" fmla="*/ 16 h 16"/>
                <a:gd name="T10" fmla="*/ 0 w 32"/>
                <a:gd name="T11" fmla="*/ 3 h 16"/>
                <a:gd name="T12" fmla="*/ 0 w 32"/>
                <a:gd name="T13" fmla="*/ 2 h 16"/>
                <a:gd name="T14" fmla="*/ 0 w 32"/>
                <a:gd name="T15" fmla="*/ 0 h 16"/>
                <a:gd name="T16" fmla="*/ 1 w 32"/>
                <a:gd name="T17" fmla="*/ 0 h 16"/>
                <a:gd name="T18" fmla="*/ 3 w 32"/>
                <a:gd name="T19" fmla="*/ 0 h 16"/>
                <a:gd name="T20" fmla="*/ 21 w 32"/>
                <a:gd name="T21" fmla="*/ 12 h 16"/>
                <a:gd name="T22" fmla="*/ 21 w 32"/>
                <a:gd name="T23" fmla="*/ 12 h 16"/>
                <a:gd name="T24" fmla="*/ 27 w 32"/>
                <a:gd name="T25" fmla="*/ 8 h 16"/>
                <a:gd name="T26" fmla="*/ 28 w 32"/>
                <a:gd name="T27" fmla="*/ 5 h 16"/>
                <a:gd name="T28" fmla="*/ 30 w 32"/>
                <a:gd name="T29" fmla="*/ 3 h 16"/>
                <a:gd name="T30" fmla="*/ 31 w 32"/>
                <a:gd name="T31" fmla="*/ 3 h 16"/>
                <a:gd name="T32" fmla="*/ 32 w 32"/>
                <a:gd name="T33" fmla="*/ 5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32" h="16">
                  <a:moveTo>
                    <a:pt x="32" y="5"/>
                  </a:moveTo>
                  <a:cubicBezTo>
                    <a:pt x="32" y="5"/>
                    <a:pt x="32" y="5"/>
                    <a:pt x="32" y="5"/>
                  </a:cubicBezTo>
                  <a:cubicBezTo>
                    <a:pt x="32" y="5"/>
                    <a:pt x="32" y="8"/>
                    <a:pt x="30" y="10"/>
                  </a:cubicBezTo>
                  <a:cubicBezTo>
                    <a:pt x="29" y="13"/>
                    <a:pt x="26" y="16"/>
                    <a:pt x="21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16" y="16"/>
                    <a:pt x="10" y="12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3" y="0"/>
                  </a:cubicBezTo>
                  <a:cubicBezTo>
                    <a:pt x="12" y="9"/>
                    <a:pt x="18" y="12"/>
                    <a:pt x="21" y="12"/>
                  </a:cubicBezTo>
                  <a:cubicBezTo>
                    <a:pt x="21" y="12"/>
                    <a:pt x="21" y="12"/>
                    <a:pt x="21" y="12"/>
                  </a:cubicBezTo>
                  <a:cubicBezTo>
                    <a:pt x="24" y="12"/>
                    <a:pt x="26" y="10"/>
                    <a:pt x="27" y="8"/>
                  </a:cubicBezTo>
                  <a:cubicBezTo>
                    <a:pt x="28" y="7"/>
                    <a:pt x="28" y="5"/>
                    <a:pt x="28" y="5"/>
                  </a:cubicBezTo>
                  <a:cubicBezTo>
                    <a:pt x="29" y="4"/>
                    <a:pt x="29" y="3"/>
                    <a:pt x="30" y="3"/>
                  </a:cubicBezTo>
                  <a:cubicBezTo>
                    <a:pt x="30" y="3"/>
                    <a:pt x="30" y="3"/>
                    <a:pt x="31" y="3"/>
                  </a:cubicBezTo>
                  <a:cubicBezTo>
                    <a:pt x="31" y="3"/>
                    <a:pt x="32" y="4"/>
                    <a:pt x="32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2" name="Freeform 46"/>
            <p:cNvSpPr/>
            <p:nvPr/>
          </p:nvSpPr>
          <p:spPr bwMode="auto">
            <a:xfrm>
              <a:off x="1827" y="2706"/>
              <a:ext cx="20" cy="20"/>
            </a:xfrm>
            <a:custGeom>
              <a:avLst/>
              <a:gdLst>
                <a:gd name="T0" fmla="*/ 5 w 5"/>
                <a:gd name="T1" fmla="*/ 1 h 5"/>
                <a:gd name="T2" fmla="*/ 4 w 5"/>
                <a:gd name="T3" fmla="*/ 5 h 5"/>
                <a:gd name="T4" fmla="*/ 0 w 5"/>
                <a:gd name="T5" fmla="*/ 4 h 5"/>
                <a:gd name="T6" fmla="*/ 2 w 5"/>
                <a:gd name="T7" fmla="*/ 0 h 5"/>
                <a:gd name="T8" fmla="*/ 5 w 5"/>
                <a:gd name="T9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5">
                  <a:moveTo>
                    <a:pt x="5" y="1"/>
                  </a:moveTo>
                  <a:cubicBezTo>
                    <a:pt x="5" y="2"/>
                    <a:pt x="4" y="3"/>
                    <a:pt x="4" y="5"/>
                  </a:cubicBezTo>
                  <a:cubicBezTo>
                    <a:pt x="3" y="4"/>
                    <a:pt x="1" y="4"/>
                    <a:pt x="0" y="4"/>
                  </a:cubicBezTo>
                  <a:cubicBezTo>
                    <a:pt x="0" y="3"/>
                    <a:pt x="1" y="1"/>
                    <a:pt x="2" y="0"/>
                  </a:cubicBezTo>
                  <a:cubicBezTo>
                    <a:pt x="3" y="1"/>
                    <a:pt x="4" y="1"/>
                    <a:pt x="5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3" name="Freeform 47"/>
            <p:cNvSpPr/>
            <p:nvPr/>
          </p:nvSpPr>
          <p:spPr bwMode="auto">
            <a:xfrm>
              <a:off x="1734" y="2629"/>
              <a:ext cx="101" cy="93"/>
            </a:xfrm>
            <a:custGeom>
              <a:avLst/>
              <a:gdLst>
                <a:gd name="T0" fmla="*/ 22 w 25"/>
                <a:gd name="T1" fmla="*/ 18 h 23"/>
                <a:gd name="T2" fmla="*/ 25 w 25"/>
                <a:gd name="T3" fmla="*/ 19 h 23"/>
                <a:gd name="T4" fmla="*/ 23 w 25"/>
                <a:gd name="T5" fmla="*/ 23 h 23"/>
                <a:gd name="T6" fmla="*/ 21 w 25"/>
                <a:gd name="T7" fmla="*/ 22 h 23"/>
                <a:gd name="T8" fmla="*/ 2 w 25"/>
                <a:gd name="T9" fmla="*/ 9 h 23"/>
                <a:gd name="T10" fmla="*/ 0 w 25"/>
                <a:gd name="T11" fmla="*/ 4 h 23"/>
                <a:gd name="T12" fmla="*/ 3 w 25"/>
                <a:gd name="T13" fmla="*/ 2 h 23"/>
                <a:gd name="T14" fmla="*/ 4 w 25"/>
                <a:gd name="T15" fmla="*/ 0 h 23"/>
                <a:gd name="T16" fmla="*/ 5 w 25"/>
                <a:gd name="T17" fmla="*/ 8 h 23"/>
                <a:gd name="T18" fmla="*/ 10 w 25"/>
                <a:gd name="T19" fmla="*/ 13 h 23"/>
                <a:gd name="T20" fmla="*/ 22 w 25"/>
                <a:gd name="T21" fmla="*/ 18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5" h="23">
                  <a:moveTo>
                    <a:pt x="22" y="18"/>
                  </a:moveTo>
                  <a:cubicBezTo>
                    <a:pt x="23" y="19"/>
                    <a:pt x="24" y="19"/>
                    <a:pt x="25" y="19"/>
                  </a:cubicBezTo>
                  <a:cubicBezTo>
                    <a:pt x="24" y="20"/>
                    <a:pt x="23" y="22"/>
                    <a:pt x="23" y="23"/>
                  </a:cubicBezTo>
                  <a:cubicBezTo>
                    <a:pt x="22" y="23"/>
                    <a:pt x="22" y="22"/>
                    <a:pt x="21" y="22"/>
                  </a:cubicBezTo>
                  <a:cubicBezTo>
                    <a:pt x="11" y="19"/>
                    <a:pt x="4" y="15"/>
                    <a:pt x="2" y="9"/>
                  </a:cubicBezTo>
                  <a:cubicBezTo>
                    <a:pt x="1" y="7"/>
                    <a:pt x="1" y="5"/>
                    <a:pt x="0" y="4"/>
                  </a:cubicBezTo>
                  <a:cubicBezTo>
                    <a:pt x="1" y="3"/>
                    <a:pt x="2" y="3"/>
                    <a:pt x="3" y="2"/>
                  </a:cubicBezTo>
                  <a:cubicBezTo>
                    <a:pt x="3" y="2"/>
                    <a:pt x="4" y="1"/>
                    <a:pt x="4" y="0"/>
                  </a:cubicBezTo>
                  <a:cubicBezTo>
                    <a:pt x="4" y="3"/>
                    <a:pt x="5" y="5"/>
                    <a:pt x="5" y="8"/>
                  </a:cubicBezTo>
                  <a:cubicBezTo>
                    <a:pt x="6" y="10"/>
                    <a:pt x="8" y="11"/>
                    <a:pt x="10" y="13"/>
                  </a:cubicBezTo>
                  <a:cubicBezTo>
                    <a:pt x="13" y="15"/>
                    <a:pt x="17" y="17"/>
                    <a:pt x="22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4" name="Freeform 48"/>
            <p:cNvSpPr/>
            <p:nvPr/>
          </p:nvSpPr>
          <p:spPr bwMode="auto">
            <a:xfrm>
              <a:off x="1771" y="2416"/>
              <a:ext cx="16" cy="16"/>
            </a:xfrm>
            <a:custGeom>
              <a:avLst/>
              <a:gdLst>
                <a:gd name="T0" fmla="*/ 4 w 4"/>
                <a:gd name="T1" fmla="*/ 2 h 4"/>
                <a:gd name="T2" fmla="*/ 4 w 4"/>
                <a:gd name="T3" fmla="*/ 3 h 4"/>
                <a:gd name="T4" fmla="*/ 3 w 4"/>
                <a:gd name="T5" fmla="*/ 4 h 4"/>
                <a:gd name="T6" fmla="*/ 0 w 4"/>
                <a:gd name="T7" fmla="*/ 3 h 4"/>
                <a:gd name="T8" fmla="*/ 0 w 4"/>
                <a:gd name="T9" fmla="*/ 1 h 4"/>
                <a:gd name="T10" fmla="*/ 2 w 4"/>
                <a:gd name="T11" fmla="*/ 0 h 4"/>
                <a:gd name="T12" fmla="*/ 3 w 4"/>
                <a:gd name="T13" fmla="*/ 1 h 4"/>
                <a:gd name="T14" fmla="*/ 4 w 4"/>
                <a:gd name="T15" fmla="*/ 2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" h="4">
                  <a:moveTo>
                    <a:pt x="4" y="2"/>
                  </a:move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2" y="4"/>
                    <a:pt x="1" y="4"/>
                    <a:pt x="0" y="3"/>
                  </a:cubicBezTo>
                  <a:cubicBezTo>
                    <a:pt x="0" y="2"/>
                    <a:pt x="0" y="1"/>
                    <a:pt x="0" y="1"/>
                  </a:cubicBezTo>
                  <a:cubicBezTo>
                    <a:pt x="1" y="1"/>
                    <a:pt x="1" y="0"/>
                    <a:pt x="2" y="0"/>
                  </a:cubicBezTo>
                  <a:cubicBezTo>
                    <a:pt x="2" y="0"/>
                    <a:pt x="3" y="0"/>
                    <a:pt x="3" y="1"/>
                  </a:cubicBezTo>
                  <a:cubicBezTo>
                    <a:pt x="4" y="1"/>
                    <a:pt x="4" y="1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5" name="Freeform 49"/>
            <p:cNvSpPr/>
            <p:nvPr/>
          </p:nvSpPr>
          <p:spPr bwMode="auto">
            <a:xfrm>
              <a:off x="1730" y="2428"/>
              <a:ext cx="53" cy="169"/>
            </a:xfrm>
            <a:custGeom>
              <a:avLst/>
              <a:gdLst>
                <a:gd name="T0" fmla="*/ 10 w 13"/>
                <a:gd name="T1" fmla="*/ 0 h 42"/>
                <a:gd name="T2" fmla="*/ 13 w 13"/>
                <a:gd name="T3" fmla="*/ 1 h 42"/>
                <a:gd name="T4" fmla="*/ 4 w 13"/>
                <a:gd name="T5" fmla="*/ 41 h 42"/>
                <a:gd name="T6" fmla="*/ 4 w 13"/>
                <a:gd name="T7" fmla="*/ 41 h 42"/>
                <a:gd name="T8" fmla="*/ 4 w 13"/>
                <a:gd name="T9" fmla="*/ 42 h 42"/>
                <a:gd name="T10" fmla="*/ 4 w 13"/>
                <a:gd name="T11" fmla="*/ 41 h 42"/>
                <a:gd name="T12" fmla="*/ 2 w 13"/>
                <a:gd name="T13" fmla="*/ 40 h 42"/>
                <a:gd name="T14" fmla="*/ 1 w 13"/>
                <a:gd name="T15" fmla="*/ 40 h 42"/>
                <a:gd name="T16" fmla="*/ 0 w 13"/>
                <a:gd name="T17" fmla="*/ 41 h 42"/>
                <a:gd name="T18" fmla="*/ 5 w 13"/>
                <a:gd name="T19" fmla="*/ 12 h 42"/>
                <a:gd name="T20" fmla="*/ 10 w 13"/>
                <a:gd name="T21" fmla="*/ 0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3" h="42">
                  <a:moveTo>
                    <a:pt x="10" y="0"/>
                  </a:moveTo>
                  <a:cubicBezTo>
                    <a:pt x="11" y="1"/>
                    <a:pt x="12" y="1"/>
                    <a:pt x="13" y="1"/>
                  </a:cubicBezTo>
                  <a:cubicBezTo>
                    <a:pt x="11" y="6"/>
                    <a:pt x="4" y="24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4" y="42"/>
                    <a:pt x="4" y="41"/>
                    <a:pt x="4" y="41"/>
                  </a:cubicBezTo>
                  <a:cubicBezTo>
                    <a:pt x="3" y="40"/>
                    <a:pt x="3" y="40"/>
                    <a:pt x="2" y="40"/>
                  </a:cubicBezTo>
                  <a:cubicBezTo>
                    <a:pt x="2" y="40"/>
                    <a:pt x="1" y="40"/>
                    <a:pt x="1" y="40"/>
                  </a:cubicBezTo>
                  <a:cubicBezTo>
                    <a:pt x="1" y="40"/>
                    <a:pt x="1" y="40"/>
                    <a:pt x="0" y="41"/>
                  </a:cubicBezTo>
                  <a:cubicBezTo>
                    <a:pt x="0" y="30"/>
                    <a:pt x="3" y="19"/>
                    <a:pt x="5" y="12"/>
                  </a:cubicBezTo>
                  <a:cubicBezTo>
                    <a:pt x="7" y="7"/>
                    <a:pt x="9" y="3"/>
                    <a:pt x="1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6" name="Freeform 50"/>
            <p:cNvSpPr/>
            <p:nvPr/>
          </p:nvSpPr>
          <p:spPr bwMode="auto">
            <a:xfrm>
              <a:off x="1533" y="1937"/>
              <a:ext cx="250" cy="491"/>
            </a:xfrm>
            <a:custGeom>
              <a:avLst/>
              <a:gdLst>
                <a:gd name="T0" fmla="*/ 62 w 62"/>
                <a:gd name="T1" fmla="*/ 119 h 122"/>
                <a:gd name="T2" fmla="*/ 62 w 62"/>
                <a:gd name="T3" fmla="*/ 120 h 122"/>
                <a:gd name="T4" fmla="*/ 61 w 62"/>
                <a:gd name="T5" fmla="*/ 119 h 122"/>
                <a:gd name="T6" fmla="*/ 59 w 62"/>
                <a:gd name="T7" fmla="*/ 120 h 122"/>
                <a:gd name="T8" fmla="*/ 59 w 62"/>
                <a:gd name="T9" fmla="*/ 122 h 122"/>
                <a:gd name="T10" fmla="*/ 58 w 62"/>
                <a:gd name="T11" fmla="*/ 122 h 122"/>
                <a:gd name="T12" fmla="*/ 26 w 62"/>
                <a:gd name="T13" fmla="*/ 104 h 122"/>
                <a:gd name="T14" fmla="*/ 0 w 62"/>
                <a:gd name="T15" fmla="*/ 49 h 122"/>
                <a:gd name="T16" fmla="*/ 6 w 62"/>
                <a:gd name="T17" fmla="*/ 22 h 122"/>
                <a:gd name="T18" fmla="*/ 22 w 62"/>
                <a:gd name="T19" fmla="*/ 0 h 122"/>
                <a:gd name="T20" fmla="*/ 23 w 62"/>
                <a:gd name="T21" fmla="*/ 1 h 122"/>
                <a:gd name="T22" fmla="*/ 24 w 62"/>
                <a:gd name="T23" fmla="*/ 2 h 122"/>
                <a:gd name="T24" fmla="*/ 25 w 62"/>
                <a:gd name="T25" fmla="*/ 2 h 122"/>
                <a:gd name="T26" fmla="*/ 26 w 62"/>
                <a:gd name="T27" fmla="*/ 2 h 122"/>
                <a:gd name="T28" fmla="*/ 4 w 62"/>
                <a:gd name="T29" fmla="*/ 49 h 122"/>
                <a:gd name="T30" fmla="*/ 28 w 62"/>
                <a:gd name="T31" fmla="*/ 101 h 122"/>
                <a:gd name="T32" fmla="*/ 62 w 62"/>
                <a:gd name="T33" fmla="*/ 119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2" h="122">
                  <a:moveTo>
                    <a:pt x="62" y="119"/>
                  </a:moveTo>
                  <a:cubicBezTo>
                    <a:pt x="62" y="120"/>
                    <a:pt x="62" y="120"/>
                    <a:pt x="62" y="120"/>
                  </a:cubicBezTo>
                  <a:cubicBezTo>
                    <a:pt x="62" y="119"/>
                    <a:pt x="61" y="119"/>
                    <a:pt x="61" y="119"/>
                  </a:cubicBezTo>
                  <a:cubicBezTo>
                    <a:pt x="60" y="119"/>
                    <a:pt x="60" y="120"/>
                    <a:pt x="59" y="120"/>
                  </a:cubicBezTo>
                  <a:cubicBezTo>
                    <a:pt x="59" y="120"/>
                    <a:pt x="59" y="121"/>
                    <a:pt x="59" y="122"/>
                  </a:cubicBezTo>
                  <a:cubicBezTo>
                    <a:pt x="58" y="122"/>
                    <a:pt x="58" y="122"/>
                    <a:pt x="58" y="122"/>
                  </a:cubicBezTo>
                  <a:cubicBezTo>
                    <a:pt x="45" y="118"/>
                    <a:pt x="34" y="111"/>
                    <a:pt x="26" y="104"/>
                  </a:cubicBezTo>
                  <a:cubicBezTo>
                    <a:pt x="9" y="89"/>
                    <a:pt x="0" y="69"/>
                    <a:pt x="0" y="49"/>
                  </a:cubicBezTo>
                  <a:cubicBezTo>
                    <a:pt x="0" y="40"/>
                    <a:pt x="2" y="31"/>
                    <a:pt x="6" y="22"/>
                  </a:cubicBezTo>
                  <a:cubicBezTo>
                    <a:pt x="10" y="14"/>
                    <a:pt x="15" y="6"/>
                    <a:pt x="22" y="0"/>
                  </a:cubicBezTo>
                  <a:cubicBezTo>
                    <a:pt x="23" y="0"/>
                    <a:pt x="23" y="1"/>
                    <a:pt x="23" y="1"/>
                  </a:cubicBezTo>
                  <a:cubicBezTo>
                    <a:pt x="23" y="1"/>
                    <a:pt x="24" y="2"/>
                    <a:pt x="24" y="2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5" y="2"/>
                    <a:pt x="26" y="2"/>
                    <a:pt x="26" y="2"/>
                  </a:cubicBezTo>
                  <a:cubicBezTo>
                    <a:pt x="11" y="15"/>
                    <a:pt x="4" y="32"/>
                    <a:pt x="4" y="49"/>
                  </a:cubicBezTo>
                  <a:cubicBezTo>
                    <a:pt x="4" y="68"/>
                    <a:pt x="12" y="87"/>
                    <a:pt x="28" y="101"/>
                  </a:cubicBezTo>
                  <a:cubicBezTo>
                    <a:pt x="37" y="109"/>
                    <a:pt x="48" y="115"/>
                    <a:pt x="62" y="11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7" name="Freeform 51"/>
            <p:cNvSpPr/>
            <p:nvPr/>
          </p:nvSpPr>
          <p:spPr bwMode="auto">
            <a:xfrm>
              <a:off x="1762" y="1857"/>
              <a:ext cx="17" cy="16"/>
            </a:xfrm>
            <a:custGeom>
              <a:avLst/>
              <a:gdLst>
                <a:gd name="T0" fmla="*/ 4 w 4"/>
                <a:gd name="T1" fmla="*/ 1 h 4"/>
                <a:gd name="T2" fmla="*/ 4 w 4"/>
                <a:gd name="T3" fmla="*/ 2 h 4"/>
                <a:gd name="T4" fmla="*/ 3 w 4"/>
                <a:gd name="T5" fmla="*/ 4 h 4"/>
                <a:gd name="T6" fmla="*/ 3 w 4"/>
                <a:gd name="T7" fmla="*/ 4 h 4"/>
                <a:gd name="T8" fmla="*/ 3 w 4"/>
                <a:gd name="T9" fmla="*/ 4 h 4"/>
                <a:gd name="T10" fmla="*/ 1 w 4"/>
                <a:gd name="T11" fmla="*/ 3 h 4"/>
                <a:gd name="T12" fmla="*/ 0 w 4"/>
                <a:gd name="T13" fmla="*/ 1 h 4"/>
                <a:gd name="T14" fmla="*/ 4 w 4"/>
                <a:gd name="T15" fmla="*/ 0 h 4"/>
                <a:gd name="T16" fmla="*/ 4 w 4"/>
                <a:gd name="T17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4">
                  <a:moveTo>
                    <a:pt x="4" y="1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4"/>
                    <a:pt x="1" y="4"/>
                    <a:pt x="1" y="3"/>
                  </a:cubicBezTo>
                  <a:cubicBezTo>
                    <a:pt x="1" y="3"/>
                    <a:pt x="1" y="2"/>
                    <a:pt x="0" y="1"/>
                  </a:cubicBezTo>
                  <a:cubicBezTo>
                    <a:pt x="1" y="1"/>
                    <a:pt x="2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8" name="Freeform 52"/>
            <p:cNvSpPr/>
            <p:nvPr/>
          </p:nvSpPr>
          <p:spPr bwMode="auto">
            <a:xfrm>
              <a:off x="1585" y="2118"/>
              <a:ext cx="194" cy="65"/>
            </a:xfrm>
            <a:custGeom>
              <a:avLst/>
              <a:gdLst>
                <a:gd name="T0" fmla="*/ 48 w 48"/>
                <a:gd name="T1" fmla="*/ 14 h 16"/>
                <a:gd name="T2" fmla="*/ 47 w 48"/>
                <a:gd name="T3" fmla="*/ 15 h 16"/>
                <a:gd name="T4" fmla="*/ 46 w 48"/>
                <a:gd name="T5" fmla="*/ 16 h 16"/>
                <a:gd name="T6" fmla="*/ 45 w 48"/>
                <a:gd name="T7" fmla="*/ 15 h 16"/>
                <a:gd name="T8" fmla="*/ 34 w 48"/>
                <a:gd name="T9" fmla="*/ 9 h 16"/>
                <a:gd name="T10" fmla="*/ 10 w 48"/>
                <a:gd name="T11" fmla="*/ 3 h 16"/>
                <a:gd name="T12" fmla="*/ 2 w 48"/>
                <a:gd name="T13" fmla="*/ 4 h 16"/>
                <a:gd name="T14" fmla="*/ 2 w 48"/>
                <a:gd name="T15" fmla="*/ 4 h 16"/>
                <a:gd name="T16" fmla="*/ 0 w 48"/>
                <a:gd name="T17" fmla="*/ 3 h 16"/>
                <a:gd name="T18" fmla="*/ 0 w 48"/>
                <a:gd name="T19" fmla="*/ 2 h 16"/>
                <a:gd name="T20" fmla="*/ 2 w 48"/>
                <a:gd name="T21" fmla="*/ 0 h 16"/>
                <a:gd name="T22" fmla="*/ 10 w 48"/>
                <a:gd name="T23" fmla="*/ 0 h 16"/>
                <a:gd name="T24" fmla="*/ 36 w 48"/>
                <a:gd name="T25" fmla="*/ 6 h 16"/>
                <a:gd name="T26" fmla="*/ 47 w 48"/>
                <a:gd name="T27" fmla="*/ 12 h 16"/>
                <a:gd name="T28" fmla="*/ 48 w 48"/>
                <a:gd name="T29" fmla="*/ 14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8" h="16">
                  <a:moveTo>
                    <a:pt x="48" y="14"/>
                  </a:moveTo>
                  <a:cubicBezTo>
                    <a:pt x="48" y="14"/>
                    <a:pt x="47" y="14"/>
                    <a:pt x="47" y="15"/>
                  </a:cubicBezTo>
                  <a:cubicBezTo>
                    <a:pt x="47" y="15"/>
                    <a:pt x="46" y="16"/>
                    <a:pt x="46" y="16"/>
                  </a:cubicBezTo>
                  <a:cubicBezTo>
                    <a:pt x="45" y="16"/>
                    <a:pt x="45" y="15"/>
                    <a:pt x="45" y="15"/>
                  </a:cubicBezTo>
                  <a:cubicBezTo>
                    <a:pt x="44" y="15"/>
                    <a:pt x="41" y="12"/>
                    <a:pt x="34" y="9"/>
                  </a:cubicBezTo>
                  <a:cubicBezTo>
                    <a:pt x="28" y="6"/>
                    <a:pt x="20" y="3"/>
                    <a:pt x="10" y="3"/>
                  </a:cubicBezTo>
                  <a:cubicBezTo>
                    <a:pt x="8" y="3"/>
                    <a:pt x="5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0" y="2"/>
                    <a:pt x="0" y="2"/>
                  </a:cubicBezTo>
                  <a:cubicBezTo>
                    <a:pt x="0" y="1"/>
                    <a:pt x="1" y="1"/>
                    <a:pt x="2" y="0"/>
                  </a:cubicBezTo>
                  <a:cubicBezTo>
                    <a:pt x="5" y="0"/>
                    <a:pt x="7" y="0"/>
                    <a:pt x="10" y="0"/>
                  </a:cubicBezTo>
                  <a:cubicBezTo>
                    <a:pt x="20" y="0"/>
                    <a:pt x="29" y="3"/>
                    <a:pt x="36" y="6"/>
                  </a:cubicBezTo>
                  <a:cubicBezTo>
                    <a:pt x="43" y="9"/>
                    <a:pt x="47" y="12"/>
                    <a:pt x="47" y="12"/>
                  </a:cubicBezTo>
                  <a:cubicBezTo>
                    <a:pt x="47" y="12"/>
                    <a:pt x="48" y="13"/>
                    <a:pt x="48" y="1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29" name="Freeform 53"/>
            <p:cNvSpPr/>
            <p:nvPr/>
          </p:nvSpPr>
          <p:spPr bwMode="auto">
            <a:xfrm>
              <a:off x="1637" y="1861"/>
              <a:ext cx="138" cy="84"/>
            </a:xfrm>
            <a:custGeom>
              <a:avLst/>
              <a:gdLst>
                <a:gd name="T0" fmla="*/ 34 w 34"/>
                <a:gd name="T1" fmla="*/ 3 h 21"/>
                <a:gd name="T2" fmla="*/ 34 w 34"/>
                <a:gd name="T3" fmla="*/ 3 h 21"/>
                <a:gd name="T4" fmla="*/ 0 w 34"/>
                <a:gd name="T5" fmla="*/ 21 h 21"/>
                <a:gd name="T6" fmla="*/ 0 w 34"/>
                <a:gd name="T7" fmla="*/ 19 h 21"/>
                <a:gd name="T8" fmla="*/ 0 w 34"/>
                <a:gd name="T9" fmla="*/ 19 h 21"/>
                <a:gd name="T10" fmla="*/ 0 w 34"/>
                <a:gd name="T11" fmla="*/ 16 h 21"/>
                <a:gd name="T12" fmla="*/ 28 w 34"/>
                <a:gd name="T13" fmla="*/ 1 h 21"/>
                <a:gd name="T14" fmla="*/ 31 w 34"/>
                <a:gd name="T15" fmla="*/ 0 h 21"/>
                <a:gd name="T16" fmla="*/ 32 w 34"/>
                <a:gd name="T17" fmla="*/ 2 h 21"/>
                <a:gd name="T18" fmla="*/ 34 w 34"/>
                <a:gd name="T19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4" h="21">
                  <a:moveTo>
                    <a:pt x="34" y="3"/>
                  </a:moveTo>
                  <a:cubicBezTo>
                    <a:pt x="34" y="3"/>
                    <a:pt x="34" y="3"/>
                    <a:pt x="34" y="3"/>
                  </a:cubicBezTo>
                  <a:cubicBezTo>
                    <a:pt x="20" y="7"/>
                    <a:pt x="9" y="13"/>
                    <a:pt x="0" y="21"/>
                  </a:cubicBezTo>
                  <a:cubicBezTo>
                    <a:pt x="0" y="20"/>
                    <a:pt x="0" y="20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8"/>
                    <a:pt x="0" y="16"/>
                  </a:cubicBezTo>
                  <a:cubicBezTo>
                    <a:pt x="7" y="10"/>
                    <a:pt x="17" y="5"/>
                    <a:pt x="28" y="1"/>
                  </a:cubicBezTo>
                  <a:cubicBezTo>
                    <a:pt x="29" y="1"/>
                    <a:pt x="30" y="0"/>
                    <a:pt x="31" y="0"/>
                  </a:cubicBezTo>
                  <a:cubicBezTo>
                    <a:pt x="32" y="1"/>
                    <a:pt x="32" y="2"/>
                    <a:pt x="32" y="2"/>
                  </a:cubicBezTo>
                  <a:cubicBezTo>
                    <a:pt x="32" y="3"/>
                    <a:pt x="33" y="3"/>
                    <a:pt x="3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0" name="Freeform 54"/>
            <p:cNvSpPr/>
            <p:nvPr/>
          </p:nvSpPr>
          <p:spPr bwMode="auto">
            <a:xfrm>
              <a:off x="1617" y="1728"/>
              <a:ext cx="162" cy="209"/>
            </a:xfrm>
            <a:custGeom>
              <a:avLst/>
              <a:gdLst>
                <a:gd name="T0" fmla="*/ 38 w 40"/>
                <a:gd name="T1" fmla="*/ 28 h 52"/>
                <a:gd name="T2" fmla="*/ 40 w 40"/>
                <a:gd name="T3" fmla="*/ 32 h 52"/>
                <a:gd name="T4" fmla="*/ 36 w 40"/>
                <a:gd name="T5" fmla="*/ 33 h 52"/>
                <a:gd name="T6" fmla="*/ 35 w 40"/>
                <a:gd name="T7" fmla="*/ 30 h 52"/>
                <a:gd name="T8" fmla="*/ 28 w 40"/>
                <a:gd name="T9" fmla="*/ 19 h 52"/>
                <a:gd name="T10" fmla="*/ 11 w 40"/>
                <a:gd name="T11" fmla="*/ 4 h 52"/>
                <a:gd name="T12" fmla="*/ 11 w 40"/>
                <a:gd name="T13" fmla="*/ 4 h 52"/>
                <a:gd name="T14" fmla="*/ 11 w 40"/>
                <a:gd name="T15" fmla="*/ 4 h 52"/>
                <a:gd name="T16" fmla="*/ 5 w 40"/>
                <a:gd name="T17" fmla="*/ 11 h 52"/>
                <a:gd name="T18" fmla="*/ 4 w 40"/>
                <a:gd name="T19" fmla="*/ 28 h 52"/>
                <a:gd name="T20" fmla="*/ 4 w 40"/>
                <a:gd name="T21" fmla="*/ 44 h 52"/>
                <a:gd name="T22" fmla="*/ 5 w 40"/>
                <a:gd name="T23" fmla="*/ 49 h 52"/>
                <a:gd name="T24" fmla="*/ 3 w 40"/>
                <a:gd name="T25" fmla="*/ 50 h 52"/>
                <a:gd name="T26" fmla="*/ 1 w 40"/>
                <a:gd name="T27" fmla="*/ 52 h 52"/>
                <a:gd name="T28" fmla="*/ 0 w 40"/>
                <a:gd name="T29" fmla="*/ 28 h 52"/>
                <a:gd name="T30" fmla="*/ 2 w 40"/>
                <a:gd name="T31" fmla="*/ 10 h 52"/>
                <a:gd name="T32" fmla="*/ 5 w 40"/>
                <a:gd name="T33" fmla="*/ 3 h 52"/>
                <a:gd name="T34" fmla="*/ 11 w 40"/>
                <a:gd name="T35" fmla="*/ 0 h 52"/>
                <a:gd name="T36" fmla="*/ 22 w 40"/>
                <a:gd name="T37" fmla="*/ 6 h 52"/>
                <a:gd name="T38" fmla="*/ 32 w 40"/>
                <a:gd name="T39" fmla="*/ 17 h 52"/>
                <a:gd name="T40" fmla="*/ 38 w 40"/>
                <a:gd name="T41" fmla="*/ 28 h 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40" h="52">
                  <a:moveTo>
                    <a:pt x="38" y="28"/>
                  </a:moveTo>
                  <a:cubicBezTo>
                    <a:pt x="39" y="30"/>
                    <a:pt x="39" y="31"/>
                    <a:pt x="40" y="32"/>
                  </a:cubicBezTo>
                  <a:cubicBezTo>
                    <a:pt x="38" y="32"/>
                    <a:pt x="37" y="33"/>
                    <a:pt x="36" y="33"/>
                  </a:cubicBezTo>
                  <a:cubicBezTo>
                    <a:pt x="36" y="32"/>
                    <a:pt x="35" y="31"/>
                    <a:pt x="35" y="30"/>
                  </a:cubicBezTo>
                  <a:cubicBezTo>
                    <a:pt x="33" y="27"/>
                    <a:pt x="31" y="23"/>
                    <a:pt x="28" y="19"/>
                  </a:cubicBezTo>
                  <a:cubicBezTo>
                    <a:pt x="24" y="11"/>
                    <a:pt x="17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8" y="4"/>
                    <a:pt x="7" y="6"/>
                    <a:pt x="5" y="11"/>
                  </a:cubicBezTo>
                  <a:cubicBezTo>
                    <a:pt x="4" y="15"/>
                    <a:pt x="4" y="21"/>
                    <a:pt x="4" y="28"/>
                  </a:cubicBezTo>
                  <a:cubicBezTo>
                    <a:pt x="4" y="34"/>
                    <a:pt x="4" y="40"/>
                    <a:pt x="4" y="44"/>
                  </a:cubicBezTo>
                  <a:cubicBezTo>
                    <a:pt x="5" y="46"/>
                    <a:pt x="5" y="47"/>
                    <a:pt x="5" y="49"/>
                  </a:cubicBezTo>
                  <a:cubicBezTo>
                    <a:pt x="4" y="49"/>
                    <a:pt x="3" y="50"/>
                    <a:pt x="3" y="50"/>
                  </a:cubicBezTo>
                  <a:cubicBezTo>
                    <a:pt x="2" y="51"/>
                    <a:pt x="2" y="51"/>
                    <a:pt x="1" y="52"/>
                  </a:cubicBezTo>
                  <a:cubicBezTo>
                    <a:pt x="1" y="48"/>
                    <a:pt x="0" y="38"/>
                    <a:pt x="0" y="28"/>
                  </a:cubicBezTo>
                  <a:cubicBezTo>
                    <a:pt x="0" y="21"/>
                    <a:pt x="0" y="15"/>
                    <a:pt x="2" y="10"/>
                  </a:cubicBezTo>
                  <a:cubicBezTo>
                    <a:pt x="2" y="7"/>
                    <a:pt x="3" y="5"/>
                    <a:pt x="5" y="3"/>
                  </a:cubicBezTo>
                  <a:cubicBezTo>
                    <a:pt x="6" y="1"/>
                    <a:pt x="8" y="0"/>
                    <a:pt x="11" y="0"/>
                  </a:cubicBezTo>
                  <a:cubicBezTo>
                    <a:pt x="15" y="0"/>
                    <a:pt x="19" y="2"/>
                    <a:pt x="22" y="6"/>
                  </a:cubicBezTo>
                  <a:cubicBezTo>
                    <a:pt x="26" y="9"/>
                    <a:pt x="29" y="13"/>
                    <a:pt x="32" y="17"/>
                  </a:cubicBezTo>
                  <a:cubicBezTo>
                    <a:pt x="34" y="21"/>
                    <a:pt x="36" y="25"/>
                    <a:pt x="38" y="2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1" name="Freeform 55"/>
            <p:cNvSpPr/>
            <p:nvPr/>
          </p:nvSpPr>
          <p:spPr bwMode="auto">
            <a:xfrm>
              <a:off x="1581" y="2163"/>
              <a:ext cx="177" cy="40"/>
            </a:xfrm>
            <a:custGeom>
              <a:avLst/>
              <a:gdLst>
                <a:gd name="T0" fmla="*/ 44 w 44"/>
                <a:gd name="T1" fmla="*/ 8 h 10"/>
                <a:gd name="T2" fmla="*/ 44 w 44"/>
                <a:gd name="T3" fmla="*/ 9 h 10"/>
                <a:gd name="T4" fmla="*/ 42 w 44"/>
                <a:gd name="T5" fmla="*/ 10 h 10"/>
                <a:gd name="T6" fmla="*/ 42 w 44"/>
                <a:gd name="T7" fmla="*/ 10 h 10"/>
                <a:gd name="T8" fmla="*/ 34 w 44"/>
                <a:gd name="T9" fmla="*/ 7 h 10"/>
                <a:gd name="T10" fmla="*/ 16 w 44"/>
                <a:gd name="T11" fmla="*/ 4 h 10"/>
                <a:gd name="T12" fmla="*/ 3 w 44"/>
                <a:gd name="T13" fmla="*/ 5 h 10"/>
                <a:gd name="T14" fmla="*/ 2 w 44"/>
                <a:gd name="T15" fmla="*/ 5 h 10"/>
                <a:gd name="T16" fmla="*/ 1 w 44"/>
                <a:gd name="T17" fmla="*/ 4 h 10"/>
                <a:gd name="T18" fmla="*/ 0 w 44"/>
                <a:gd name="T19" fmla="*/ 3 h 10"/>
                <a:gd name="T20" fmla="*/ 2 w 44"/>
                <a:gd name="T21" fmla="*/ 2 h 10"/>
                <a:gd name="T22" fmla="*/ 16 w 44"/>
                <a:gd name="T23" fmla="*/ 0 h 10"/>
                <a:gd name="T24" fmla="*/ 35 w 44"/>
                <a:gd name="T25" fmla="*/ 3 h 10"/>
                <a:gd name="T26" fmla="*/ 43 w 44"/>
                <a:gd name="T27" fmla="*/ 6 h 10"/>
                <a:gd name="T28" fmla="*/ 44 w 44"/>
                <a:gd name="T29" fmla="*/ 8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44" h="10">
                  <a:moveTo>
                    <a:pt x="44" y="8"/>
                  </a:moveTo>
                  <a:cubicBezTo>
                    <a:pt x="44" y="8"/>
                    <a:pt x="44" y="9"/>
                    <a:pt x="44" y="9"/>
                  </a:cubicBezTo>
                  <a:cubicBezTo>
                    <a:pt x="44" y="9"/>
                    <a:pt x="43" y="10"/>
                    <a:pt x="42" y="10"/>
                  </a:cubicBezTo>
                  <a:cubicBezTo>
                    <a:pt x="42" y="10"/>
                    <a:pt x="42" y="10"/>
                    <a:pt x="42" y="10"/>
                  </a:cubicBezTo>
                  <a:cubicBezTo>
                    <a:pt x="42" y="10"/>
                    <a:pt x="39" y="8"/>
                    <a:pt x="34" y="7"/>
                  </a:cubicBezTo>
                  <a:cubicBezTo>
                    <a:pt x="30" y="5"/>
                    <a:pt x="23" y="4"/>
                    <a:pt x="16" y="4"/>
                  </a:cubicBezTo>
                  <a:cubicBezTo>
                    <a:pt x="12" y="4"/>
                    <a:pt x="7" y="4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5"/>
                    <a:pt x="1" y="4"/>
                  </a:cubicBezTo>
                  <a:cubicBezTo>
                    <a:pt x="1" y="4"/>
                    <a:pt x="0" y="4"/>
                    <a:pt x="0" y="3"/>
                  </a:cubicBezTo>
                  <a:cubicBezTo>
                    <a:pt x="0" y="3"/>
                    <a:pt x="1" y="2"/>
                    <a:pt x="2" y="2"/>
                  </a:cubicBezTo>
                  <a:cubicBezTo>
                    <a:pt x="7" y="0"/>
                    <a:pt x="11" y="0"/>
                    <a:pt x="16" y="0"/>
                  </a:cubicBezTo>
                  <a:cubicBezTo>
                    <a:pt x="24" y="0"/>
                    <a:pt x="31" y="2"/>
                    <a:pt x="35" y="3"/>
                  </a:cubicBezTo>
                  <a:cubicBezTo>
                    <a:pt x="40" y="5"/>
                    <a:pt x="43" y="6"/>
                    <a:pt x="43" y="6"/>
                  </a:cubicBezTo>
                  <a:cubicBezTo>
                    <a:pt x="44" y="7"/>
                    <a:pt x="44" y="7"/>
                    <a:pt x="4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2" name="Freeform 56"/>
            <p:cNvSpPr/>
            <p:nvPr/>
          </p:nvSpPr>
          <p:spPr bwMode="auto">
            <a:xfrm>
              <a:off x="1597" y="2207"/>
              <a:ext cx="153" cy="28"/>
            </a:xfrm>
            <a:custGeom>
              <a:avLst/>
              <a:gdLst>
                <a:gd name="T0" fmla="*/ 38 w 38"/>
                <a:gd name="T1" fmla="*/ 4 h 7"/>
                <a:gd name="T2" fmla="*/ 38 w 38"/>
                <a:gd name="T3" fmla="*/ 4 h 7"/>
                <a:gd name="T4" fmla="*/ 36 w 38"/>
                <a:gd name="T5" fmla="*/ 6 h 7"/>
                <a:gd name="T6" fmla="*/ 35 w 38"/>
                <a:gd name="T7" fmla="*/ 6 h 7"/>
                <a:gd name="T8" fmla="*/ 29 w 38"/>
                <a:gd name="T9" fmla="*/ 5 h 7"/>
                <a:gd name="T10" fmla="*/ 16 w 38"/>
                <a:gd name="T11" fmla="*/ 3 h 7"/>
                <a:gd name="T12" fmla="*/ 16 w 38"/>
                <a:gd name="T13" fmla="*/ 3 h 7"/>
                <a:gd name="T14" fmla="*/ 4 w 38"/>
                <a:gd name="T15" fmla="*/ 6 h 7"/>
                <a:gd name="T16" fmla="*/ 3 w 38"/>
                <a:gd name="T17" fmla="*/ 7 h 7"/>
                <a:gd name="T18" fmla="*/ 1 w 38"/>
                <a:gd name="T19" fmla="*/ 6 h 7"/>
                <a:gd name="T20" fmla="*/ 1 w 38"/>
                <a:gd name="T21" fmla="*/ 4 h 7"/>
                <a:gd name="T22" fmla="*/ 16 w 38"/>
                <a:gd name="T23" fmla="*/ 0 h 7"/>
                <a:gd name="T24" fmla="*/ 30 w 38"/>
                <a:gd name="T25" fmla="*/ 1 h 7"/>
                <a:gd name="T26" fmla="*/ 36 w 38"/>
                <a:gd name="T27" fmla="*/ 2 h 7"/>
                <a:gd name="T28" fmla="*/ 38 w 38"/>
                <a:gd name="T29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38" h="7">
                  <a:moveTo>
                    <a:pt x="38" y="4"/>
                  </a:moveTo>
                  <a:cubicBezTo>
                    <a:pt x="38" y="4"/>
                    <a:pt x="38" y="4"/>
                    <a:pt x="38" y="4"/>
                  </a:cubicBezTo>
                  <a:cubicBezTo>
                    <a:pt x="37" y="5"/>
                    <a:pt x="37" y="6"/>
                    <a:pt x="36" y="6"/>
                  </a:cubicBezTo>
                  <a:cubicBezTo>
                    <a:pt x="36" y="6"/>
                    <a:pt x="36" y="6"/>
                    <a:pt x="35" y="6"/>
                  </a:cubicBezTo>
                  <a:cubicBezTo>
                    <a:pt x="35" y="6"/>
                    <a:pt x="33" y="5"/>
                    <a:pt x="29" y="5"/>
                  </a:cubicBezTo>
                  <a:cubicBezTo>
                    <a:pt x="26" y="4"/>
                    <a:pt x="21" y="3"/>
                    <a:pt x="16" y="3"/>
                  </a:cubicBezTo>
                  <a:cubicBezTo>
                    <a:pt x="16" y="3"/>
                    <a:pt x="16" y="3"/>
                    <a:pt x="16" y="3"/>
                  </a:cubicBezTo>
                  <a:cubicBezTo>
                    <a:pt x="10" y="3"/>
                    <a:pt x="6" y="4"/>
                    <a:pt x="4" y="6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1" y="6"/>
                  </a:cubicBezTo>
                  <a:cubicBezTo>
                    <a:pt x="0" y="5"/>
                    <a:pt x="0" y="4"/>
                    <a:pt x="1" y="4"/>
                  </a:cubicBezTo>
                  <a:cubicBezTo>
                    <a:pt x="5" y="0"/>
                    <a:pt x="10" y="0"/>
                    <a:pt x="16" y="0"/>
                  </a:cubicBezTo>
                  <a:cubicBezTo>
                    <a:pt x="21" y="0"/>
                    <a:pt x="26" y="0"/>
                    <a:pt x="30" y="1"/>
                  </a:cubicBezTo>
                  <a:cubicBezTo>
                    <a:pt x="34" y="1"/>
                    <a:pt x="36" y="2"/>
                    <a:pt x="36" y="2"/>
                  </a:cubicBezTo>
                  <a:cubicBezTo>
                    <a:pt x="37" y="2"/>
                    <a:pt x="38" y="3"/>
                    <a:pt x="38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3" name="Freeform 57"/>
            <p:cNvSpPr/>
            <p:nvPr/>
          </p:nvSpPr>
          <p:spPr bwMode="auto">
            <a:xfrm>
              <a:off x="1734" y="2625"/>
              <a:ext cx="16" cy="20"/>
            </a:xfrm>
            <a:custGeom>
              <a:avLst/>
              <a:gdLst>
                <a:gd name="T0" fmla="*/ 3 w 4"/>
                <a:gd name="T1" fmla="*/ 1 h 5"/>
                <a:gd name="T2" fmla="*/ 4 w 4"/>
                <a:gd name="T3" fmla="*/ 1 h 5"/>
                <a:gd name="T4" fmla="*/ 3 w 4"/>
                <a:gd name="T5" fmla="*/ 3 h 5"/>
                <a:gd name="T6" fmla="*/ 0 w 4"/>
                <a:gd name="T7" fmla="*/ 5 h 5"/>
                <a:gd name="T8" fmla="*/ 0 w 4"/>
                <a:gd name="T9" fmla="*/ 1 h 5"/>
                <a:gd name="T10" fmla="*/ 1 w 4"/>
                <a:gd name="T11" fmla="*/ 0 h 5"/>
                <a:gd name="T12" fmla="*/ 2 w 4"/>
                <a:gd name="T13" fmla="*/ 0 h 5"/>
                <a:gd name="T14" fmla="*/ 3 w 4"/>
                <a:gd name="T15" fmla="*/ 0 h 5"/>
                <a:gd name="T16" fmla="*/ 3 w 4"/>
                <a:gd name="T17" fmla="*/ 1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5">
                  <a:moveTo>
                    <a:pt x="3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3" y="3"/>
                    <a:pt x="3" y="3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cubicBezTo>
                    <a:pt x="1" y="0"/>
                    <a:pt x="1" y="0"/>
                    <a:pt x="2" y="0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4" name="Freeform 58"/>
            <p:cNvSpPr/>
            <p:nvPr/>
          </p:nvSpPr>
          <p:spPr bwMode="auto">
            <a:xfrm>
              <a:off x="1730" y="2597"/>
              <a:ext cx="16" cy="32"/>
            </a:xfrm>
            <a:custGeom>
              <a:avLst/>
              <a:gdLst>
                <a:gd name="T0" fmla="*/ 4 w 4"/>
                <a:gd name="T1" fmla="*/ 8 h 8"/>
                <a:gd name="T2" fmla="*/ 4 w 4"/>
                <a:gd name="T3" fmla="*/ 7 h 8"/>
                <a:gd name="T4" fmla="*/ 3 w 4"/>
                <a:gd name="T5" fmla="*/ 7 h 8"/>
                <a:gd name="T6" fmla="*/ 2 w 4"/>
                <a:gd name="T7" fmla="*/ 7 h 8"/>
                <a:gd name="T8" fmla="*/ 1 w 4"/>
                <a:gd name="T9" fmla="*/ 8 h 8"/>
                <a:gd name="T10" fmla="*/ 0 w 4"/>
                <a:gd name="T11" fmla="*/ 3 h 8"/>
                <a:gd name="T12" fmla="*/ 3 w 4"/>
                <a:gd name="T13" fmla="*/ 2 h 8"/>
                <a:gd name="T14" fmla="*/ 4 w 4"/>
                <a:gd name="T15" fmla="*/ 0 h 8"/>
                <a:gd name="T16" fmla="*/ 4 w 4"/>
                <a:gd name="T17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cubicBezTo>
                    <a:pt x="4" y="8"/>
                    <a:pt x="4" y="8"/>
                    <a:pt x="4" y="7"/>
                  </a:cubicBezTo>
                  <a:cubicBezTo>
                    <a:pt x="4" y="7"/>
                    <a:pt x="3" y="7"/>
                    <a:pt x="3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8"/>
                  </a:cubicBezTo>
                  <a:cubicBezTo>
                    <a:pt x="0" y="6"/>
                    <a:pt x="0" y="4"/>
                    <a:pt x="0" y="3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4" y="3"/>
                    <a:pt x="4" y="5"/>
                    <a:pt x="4" y="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5" name="Freeform 59"/>
            <p:cNvSpPr/>
            <p:nvPr/>
          </p:nvSpPr>
          <p:spPr bwMode="auto">
            <a:xfrm>
              <a:off x="1730" y="2589"/>
              <a:ext cx="16" cy="20"/>
            </a:xfrm>
            <a:custGeom>
              <a:avLst/>
              <a:gdLst>
                <a:gd name="T0" fmla="*/ 4 w 4"/>
                <a:gd name="T1" fmla="*/ 2 h 5"/>
                <a:gd name="T2" fmla="*/ 4 w 4"/>
                <a:gd name="T3" fmla="*/ 2 h 5"/>
                <a:gd name="T4" fmla="*/ 3 w 4"/>
                <a:gd name="T5" fmla="*/ 4 h 5"/>
                <a:gd name="T6" fmla="*/ 0 w 4"/>
                <a:gd name="T7" fmla="*/ 5 h 5"/>
                <a:gd name="T8" fmla="*/ 0 w 4"/>
                <a:gd name="T9" fmla="*/ 1 h 5"/>
                <a:gd name="T10" fmla="*/ 0 w 4"/>
                <a:gd name="T11" fmla="*/ 1 h 5"/>
                <a:gd name="T12" fmla="*/ 1 w 4"/>
                <a:gd name="T13" fmla="*/ 0 h 5"/>
                <a:gd name="T14" fmla="*/ 2 w 4"/>
                <a:gd name="T15" fmla="*/ 0 h 5"/>
                <a:gd name="T16" fmla="*/ 4 w 4"/>
                <a:gd name="T17" fmla="*/ 1 h 5"/>
                <a:gd name="T18" fmla="*/ 4 w 4"/>
                <a:gd name="T19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4"/>
                  </a:cubicBezTo>
                  <a:cubicBezTo>
                    <a:pt x="2" y="4"/>
                    <a:pt x="1" y="4"/>
                    <a:pt x="0" y="5"/>
                  </a:cubicBezTo>
                  <a:cubicBezTo>
                    <a:pt x="0" y="4"/>
                    <a:pt x="0" y="3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3" y="0"/>
                    <a:pt x="3" y="0"/>
                    <a:pt x="4" y="1"/>
                  </a:cubicBezTo>
                  <a:cubicBezTo>
                    <a:pt x="4" y="1"/>
                    <a:pt x="4" y="2"/>
                    <a:pt x="4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6" name="Freeform 60"/>
            <p:cNvSpPr/>
            <p:nvPr/>
          </p:nvSpPr>
          <p:spPr bwMode="auto">
            <a:xfrm>
              <a:off x="1468" y="2460"/>
              <a:ext cx="266" cy="198"/>
            </a:xfrm>
            <a:custGeom>
              <a:avLst/>
              <a:gdLst>
                <a:gd name="T0" fmla="*/ 66 w 66"/>
                <a:gd name="T1" fmla="*/ 42 h 49"/>
                <a:gd name="T2" fmla="*/ 66 w 66"/>
                <a:gd name="T3" fmla="*/ 46 h 49"/>
                <a:gd name="T4" fmla="*/ 54 w 66"/>
                <a:gd name="T5" fmla="*/ 49 h 49"/>
                <a:gd name="T6" fmla="*/ 54 w 66"/>
                <a:gd name="T7" fmla="*/ 49 h 49"/>
                <a:gd name="T8" fmla="*/ 29 w 66"/>
                <a:gd name="T9" fmla="*/ 22 h 49"/>
                <a:gd name="T10" fmla="*/ 25 w 66"/>
                <a:gd name="T11" fmla="*/ 18 h 49"/>
                <a:gd name="T12" fmla="*/ 25 w 66"/>
                <a:gd name="T13" fmla="*/ 18 h 49"/>
                <a:gd name="T14" fmla="*/ 12 w 66"/>
                <a:gd name="T15" fmla="*/ 28 h 49"/>
                <a:gd name="T16" fmla="*/ 7 w 66"/>
                <a:gd name="T17" fmla="*/ 30 h 49"/>
                <a:gd name="T18" fmla="*/ 2 w 66"/>
                <a:gd name="T19" fmla="*/ 27 h 49"/>
                <a:gd name="T20" fmla="*/ 0 w 66"/>
                <a:gd name="T21" fmla="*/ 20 h 49"/>
                <a:gd name="T22" fmla="*/ 4 w 66"/>
                <a:gd name="T23" fmla="*/ 9 h 49"/>
                <a:gd name="T24" fmla="*/ 19 w 66"/>
                <a:gd name="T25" fmla="*/ 0 h 49"/>
                <a:gd name="T26" fmla="*/ 19 w 66"/>
                <a:gd name="T27" fmla="*/ 0 h 49"/>
                <a:gd name="T28" fmla="*/ 39 w 66"/>
                <a:gd name="T29" fmla="*/ 22 h 49"/>
                <a:gd name="T30" fmla="*/ 44 w 66"/>
                <a:gd name="T31" fmla="*/ 34 h 49"/>
                <a:gd name="T32" fmla="*/ 51 w 66"/>
                <a:gd name="T33" fmla="*/ 36 h 49"/>
                <a:gd name="T34" fmla="*/ 52 w 66"/>
                <a:gd name="T35" fmla="*/ 36 h 49"/>
                <a:gd name="T36" fmla="*/ 65 w 66"/>
                <a:gd name="T37" fmla="*/ 33 h 49"/>
                <a:gd name="T38" fmla="*/ 65 w 66"/>
                <a:gd name="T39" fmla="*/ 33 h 49"/>
                <a:gd name="T40" fmla="*/ 65 w 66"/>
                <a:gd name="T41" fmla="*/ 37 h 49"/>
                <a:gd name="T42" fmla="*/ 51 w 66"/>
                <a:gd name="T43" fmla="*/ 40 h 49"/>
                <a:gd name="T44" fmla="*/ 51 w 66"/>
                <a:gd name="T45" fmla="*/ 40 h 49"/>
                <a:gd name="T46" fmla="*/ 36 w 66"/>
                <a:gd name="T47" fmla="*/ 23 h 49"/>
                <a:gd name="T48" fmla="*/ 30 w 66"/>
                <a:gd name="T49" fmla="*/ 8 h 49"/>
                <a:gd name="T50" fmla="*/ 19 w 66"/>
                <a:gd name="T51" fmla="*/ 4 h 49"/>
                <a:gd name="T52" fmla="*/ 7 w 66"/>
                <a:gd name="T53" fmla="*/ 11 h 49"/>
                <a:gd name="T54" fmla="*/ 4 w 66"/>
                <a:gd name="T55" fmla="*/ 20 h 49"/>
                <a:gd name="T56" fmla="*/ 7 w 66"/>
                <a:gd name="T57" fmla="*/ 26 h 49"/>
                <a:gd name="T58" fmla="*/ 9 w 66"/>
                <a:gd name="T59" fmla="*/ 25 h 49"/>
                <a:gd name="T60" fmla="*/ 16 w 66"/>
                <a:gd name="T61" fmla="*/ 18 h 49"/>
                <a:gd name="T62" fmla="*/ 25 w 66"/>
                <a:gd name="T63" fmla="*/ 14 h 49"/>
                <a:gd name="T64" fmla="*/ 25 w 66"/>
                <a:gd name="T65" fmla="*/ 14 h 49"/>
                <a:gd name="T66" fmla="*/ 32 w 66"/>
                <a:gd name="T67" fmla="*/ 21 h 49"/>
                <a:gd name="T68" fmla="*/ 54 w 66"/>
                <a:gd name="T69" fmla="*/ 46 h 49"/>
                <a:gd name="T70" fmla="*/ 54 w 66"/>
                <a:gd name="T71" fmla="*/ 46 h 49"/>
                <a:gd name="T72" fmla="*/ 66 w 66"/>
                <a:gd name="T73" fmla="*/ 4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66" h="49">
                  <a:moveTo>
                    <a:pt x="66" y="42"/>
                  </a:moveTo>
                  <a:cubicBezTo>
                    <a:pt x="66" y="43"/>
                    <a:pt x="66" y="44"/>
                    <a:pt x="66" y="46"/>
                  </a:cubicBezTo>
                  <a:cubicBezTo>
                    <a:pt x="62" y="48"/>
                    <a:pt x="58" y="49"/>
                    <a:pt x="54" y="49"/>
                  </a:cubicBezTo>
                  <a:cubicBezTo>
                    <a:pt x="54" y="49"/>
                    <a:pt x="54" y="49"/>
                    <a:pt x="54" y="49"/>
                  </a:cubicBezTo>
                  <a:cubicBezTo>
                    <a:pt x="38" y="49"/>
                    <a:pt x="31" y="31"/>
                    <a:pt x="29" y="22"/>
                  </a:cubicBezTo>
                  <a:cubicBezTo>
                    <a:pt x="27" y="18"/>
                    <a:pt x="27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2" y="18"/>
                    <a:pt x="15" y="24"/>
                    <a:pt x="12" y="28"/>
                  </a:cubicBezTo>
                  <a:cubicBezTo>
                    <a:pt x="10" y="29"/>
                    <a:pt x="9" y="30"/>
                    <a:pt x="7" y="30"/>
                  </a:cubicBezTo>
                  <a:cubicBezTo>
                    <a:pt x="5" y="30"/>
                    <a:pt x="3" y="29"/>
                    <a:pt x="2" y="27"/>
                  </a:cubicBezTo>
                  <a:cubicBezTo>
                    <a:pt x="1" y="25"/>
                    <a:pt x="0" y="23"/>
                    <a:pt x="0" y="20"/>
                  </a:cubicBezTo>
                  <a:cubicBezTo>
                    <a:pt x="0" y="17"/>
                    <a:pt x="1" y="13"/>
                    <a:pt x="4" y="9"/>
                  </a:cubicBezTo>
                  <a:cubicBezTo>
                    <a:pt x="8" y="3"/>
                    <a:pt x="14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9" y="0"/>
                    <a:pt x="38" y="8"/>
                    <a:pt x="39" y="22"/>
                  </a:cubicBezTo>
                  <a:cubicBezTo>
                    <a:pt x="40" y="28"/>
                    <a:pt x="42" y="31"/>
                    <a:pt x="44" y="34"/>
                  </a:cubicBezTo>
                  <a:cubicBezTo>
                    <a:pt x="46" y="36"/>
                    <a:pt x="49" y="36"/>
                    <a:pt x="51" y="36"/>
                  </a:cubicBezTo>
                  <a:cubicBezTo>
                    <a:pt x="51" y="36"/>
                    <a:pt x="51" y="36"/>
                    <a:pt x="52" y="36"/>
                  </a:cubicBezTo>
                  <a:cubicBezTo>
                    <a:pt x="56" y="36"/>
                    <a:pt x="62" y="34"/>
                    <a:pt x="65" y="33"/>
                  </a:cubicBezTo>
                  <a:cubicBezTo>
                    <a:pt x="65" y="33"/>
                    <a:pt x="65" y="33"/>
                    <a:pt x="65" y="33"/>
                  </a:cubicBezTo>
                  <a:cubicBezTo>
                    <a:pt x="65" y="35"/>
                    <a:pt x="65" y="36"/>
                    <a:pt x="65" y="37"/>
                  </a:cubicBezTo>
                  <a:cubicBezTo>
                    <a:pt x="61" y="38"/>
                    <a:pt x="56" y="40"/>
                    <a:pt x="51" y="40"/>
                  </a:cubicBezTo>
                  <a:cubicBezTo>
                    <a:pt x="51" y="40"/>
                    <a:pt x="51" y="40"/>
                    <a:pt x="51" y="40"/>
                  </a:cubicBezTo>
                  <a:cubicBezTo>
                    <a:pt x="44" y="40"/>
                    <a:pt x="37" y="35"/>
                    <a:pt x="36" y="23"/>
                  </a:cubicBezTo>
                  <a:cubicBezTo>
                    <a:pt x="35" y="16"/>
                    <a:pt x="33" y="11"/>
                    <a:pt x="30" y="8"/>
                  </a:cubicBezTo>
                  <a:cubicBezTo>
                    <a:pt x="27" y="5"/>
                    <a:pt x="23" y="4"/>
                    <a:pt x="19" y="4"/>
                  </a:cubicBezTo>
                  <a:cubicBezTo>
                    <a:pt x="15" y="4"/>
                    <a:pt x="10" y="6"/>
                    <a:pt x="7" y="11"/>
                  </a:cubicBezTo>
                  <a:cubicBezTo>
                    <a:pt x="5" y="15"/>
                    <a:pt x="4" y="18"/>
                    <a:pt x="4" y="20"/>
                  </a:cubicBezTo>
                  <a:cubicBezTo>
                    <a:pt x="4" y="24"/>
                    <a:pt x="6" y="26"/>
                    <a:pt x="7" y="26"/>
                  </a:cubicBezTo>
                  <a:cubicBezTo>
                    <a:pt x="8" y="26"/>
                    <a:pt x="8" y="26"/>
                    <a:pt x="9" y="25"/>
                  </a:cubicBezTo>
                  <a:cubicBezTo>
                    <a:pt x="11" y="23"/>
                    <a:pt x="13" y="21"/>
                    <a:pt x="16" y="18"/>
                  </a:cubicBezTo>
                  <a:cubicBezTo>
                    <a:pt x="19" y="16"/>
                    <a:pt x="22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8" y="14"/>
                    <a:pt x="31" y="17"/>
                    <a:pt x="32" y="21"/>
                  </a:cubicBezTo>
                  <a:cubicBezTo>
                    <a:pt x="35" y="29"/>
                    <a:pt x="42" y="46"/>
                    <a:pt x="54" y="46"/>
                  </a:cubicBezTo>
                  <a:cubicBezTo>
                    <a:pt x="54" y="46"/>
                    <a:pt x="54" y="46"/>
                    <a:pt x="54" y="46"/>
                  </a:cubicBezTo>
                  <a:cubicBezTo>
                    <a:pt x="57" y="46"/>
                    <a:pt x="61" y="45"/>
                    <a:pt x="66" y="4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sp>
          <p:nvSpPr>
            <p:cNvPr id="537" name="Freeform 61"/>
            <p:cNvSpPr/>
            <p:nvPr/>
          </p:nvSpPr>
          <p:spPr bwMode="auto">
            <a:xfrm>
              <a:off x="1621" y="1925"/>
              <a:ext cx="16" cy="20"/>
            </a:xfrm>
            <a:custGeom>
              <a:avLst/>
              <a:gdLst>
                <a:gd name="T0" fmla="*/ 4 w 4"/>
                <a:gd name="T1" fmla="*/ 3 h 5"/>
                <a:gd name="T2" fmla="*/ 4 w 4"/>
                <a:gd name="T3" fmla="*/ 3 h 5"/>
                <a:gd name="T4" fmla="*/ 4 w 4"/>
                <a:gd name="T5" fmla="*/ 5 h 5"/>
                <a:gd name="T6" fmla="*/ 3 w 4"/>
                <a:gd name="T7" fmla="*/ 5 h 5"/>
                <a:gd name="T8" fmla="*/ 2 w 4"/>
                <a:gd name="T9" fmla="*/ 5 h 5"/>
                <a:gd name="T10" fmla="*/ 1 w 4"/>
                <a:gd name="T11" fmla="*/ 4 h 5"/>
                <a:gd name="T12" fmla="*/ 0 w 4"/>
                <a:gd name="T13" fmla="*/ 3 h 5"/>
                <a:gd name="T14" fmla="*/ 2 w 4"/>
                <a:gd name="T15" fmla="*/ 1 h 5"/>
                <a:gd name="T16" fmla="*/ 4 w 4"/>
                <a:gd name="T17" fmla="*/ 0 h 5"/>
                <a:gd name="T18" fmla="*/ 4 w 4"/>
                <a:gd name="T1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5"/>
                    <a:pt x="3" y="5"/>
                    <a:pt x="2" y="5"/>
                  </a:cubicBezTo>
                  <a:cubicBezTo>
                    <a:pt x="2" y="5"/>
                    <a:pt x="1" y="4"/>
                    <a:pt x="1" y="4"/>
                  </a:cubicBezTo>
                  <a:cubicBezTo>
                    <a:pt x="1" y="4"/>
                    <a:pt x="1" y="3"/>
                    <a:pt x="0" y="3"/>
                  </a:cubicBezTo>
                  <a:cubicBezTo>
                    <a:pt x="1" y="2"/>
                    <a:pt x="1" y="2"/>
                    <a:pt x="2" y="1"/>
                  </a:cubicBezTo>
                  <a:cubicBezTo>
                    <a:pt x="2" y="1"/>
                    <a:pt x="3" y="0"/>
                    <a:pt x="4" y="0"/>
                  </a:cubicBezTo>
                  <a:cubicBezTo>
                    <a:pt x="4" y="2"/>
                    <a:pt x="4" y="3"/>
                    <a:pt x="4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</p:grpSp>
      <p:sp>
        <p:nvSpPr>
          <p:cNvPr id="176" name="椭圆 31"/>
          <p:cNvSpPr/>
          <p:nvPr/>
        </p:nvSpPr>
        <p:spPr>
          <a:xfrm rot="16200000">
            <a:off x="6560146" y="1390018"/>
            <a:ext cx="2862299" cy="5468053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noFill/>
          <a:ln w="25400" cap="rnd">
            <a:solidFill>
              <a:schemeClr val="tx1"/>
            </a:solidFill>
            <a:prstDash val="solid"/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0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方正静蕾简体" panose="02000000000000000000" pitchFamily="2" charset="-122"/>
              <a:ea typeface="方正静蕾简体" panose="02000000000000000000" pitchFamily="2" charset="-122"/>
              <a:cs typeface="+mn-cs"/>
            </a:endParaRPr>
          </a:p>
        </p:txBody>
      </p:sp>
      <p:pic>
        <p:nvPicPr>
          <p:cNvPr id="179" name="图片 17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448184">
            <a:off x="10767740" y="3489837"/>
            <a:ext cx="715386" cy="101233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2F9B693-52F5-4AD4-BEEC-9DCFD56AACCA}"/>
              </a:ext>
            </a:extLst>
          </p:cNvPr>
          <p:cNvSpPr txBox="1"/>
          <p:nvPr/>
        </p:nvSpPr>
        <p:spPr>
          <a:xfrm>
            <a:off x="6440645" y="3139244"/>
            <a:ext cx="468478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viết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6000" b="1" dirty="0" err="1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bảng</a:t>
            </a:r>
            <a:r>
              <a:rPr lang="en-US" sz="6000" b="1" dirty="0">
                <a:solidFill>
                  <a:schemeClr val="accent5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DB9E107-978A-4EF9-B774-5ABDF6BF8646}"/>
              </a:ext>
            </a:extLst>
          </p:cNvPr>
          <p:cNvSpPr txBox="1"/>
          <p:nvPr/>
        </p:nvSpPr>
        <p:spPr>
          <a:xfrm>
            <a:off x="3490459" y="244151"/>
            <a:ext cx="56937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 ỨNG DỤNG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5"/>
              </a:solidFill>
              <a:effectLst/>
              <a:uLnTx/>
              <a:uFillTx/>
              <a:latin typeface="Arial-Rounded"/>
              <a:ea typeface="HP001" panose="020B0603050302020204" pitchFamily="34" charset="0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D24381C-6D93-4A35-AF53-E3994EF354B1}"/>
              </a:ext>
            </a:extLst>
          </p:cNvPr>
          <p:cNvSpPr txBox="1"/>
          <p:nvPr/>
        </p:nvSpPr>
        <p:spPr>
          <a:xfrm>
            <a:off x="1882996" y="2304656"/>
            <a:ext cx="9157537" cy="32358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hoa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 </a:t>
            </a: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b.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như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thế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2.5 li ?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38BE6E2B-A976-4F72-9193-4DACFFAD9B53}"/>
              </a:ext>
            </a:extLst>
          </p:cNvPr>
          <p:cNvGrpSpPr/>
          <p:nvPr/>
        </p:nvGrpSpPr>
        <p:grpSpPr>
          <a:xfrm>
            <a:off x="1657572" y="1370160"/>
            <a:ext cx="7890651" cy="1111404"/>
            <a:chOff x="418676" y="2043957"/>
            <a:chExt cx="5867824" cy="87016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7E214CA5-1EC4-4786-A061-7FCE32CC4F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1" r="27106" b="84500"/>
            <a:stretch/>
          </p:blipFill>
          <p:spPr>
            <a:xfrm>
              <a:off x="418676" y="2043957"/>
              <a:ext cx="5867824" cy="870169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5C23D6F8-F790-4DCB-AE45-932EB0D2099F}"/>
                </a:ext>
              </a:extLst>
            </p:cNvPr>
            <p:cNvSpPr txBox="1"/>
            <p:nvPr/>
          </p:nvSpPr>
          <p:spPr>
            <a:xfrm>
              <a:off x="487256" y="2340959"/>
              <a:ext cx="5799243" cy="45784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defRPr/>
              </a:pPr>
              <a:r>
                <a:rPr lang="en-US" sz="3200" b="1" smtClean="0">
                  <a:solidFill>
                    <a:srgbClr val="FF0000"/>
                  </a:solidFill>
                  <a:latin typeface="HP001 4 hàng" panose="020B0603050302020204" pitchFamily="34" charset="0"/>
                </a:rPr>
                <a:t>F</a:t>
              </a:r>
              <a:r>
                <a:rPr kumimoji="0" lang="el-GR" sz="3200" b="1" i="0" u="none" strike="noStrike" kern="1200" cap="none" spc="0" normalizeH="0" baseline="0" noProof="0" smtClean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ζ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em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bū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λμϜ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n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cùng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ε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ung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jŎ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 </a:t>
              </a:r>
              <a:r>
                <a:rPr kumimoji="0" lang="el-GR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η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HP001 4 hàng" panose="020B0603050302020204" pitchFamily="34" charset="0"/>
                  <a:ea typeface="Arial-Rounded"/>
                  <a:cs typeface="+mn-cs"/>
                </a:rPr>
                <a:t>à.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966E7A54-46C6-4764-AE27-3E56285EB21C}"/>
              </a:ext>
            </a:extLst>
          </p:cNvPr>
          <p:cNvSpPr txBox="1"/>
          <p:nvPr/>
        </p:nvSpPr>
        <p:spPr>
          <a:xfrm>
            <a:off x="2066019" y="4151468"/>
            <a:ext cx="9880026" cy="6567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Khoảng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ghi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tiếng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1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o.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63A7644-823F-43BC-9672-81B5345CA145}"/>
              </a:ext>
            </a:extLst>
          </p:cNvPr>
          <p:cNvSpPr txBox="1"/>
          <p:nvPr/>
        </p:nvSpPr>
        <p:spPr>
          <a:xfrm>
            <a:off x="2122464" y="2950820"/>
            <a:ext cx="3819456" cy="6848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115FD5F-D697-47BF-8B0A-26D4F50388A6}"/>
              </a:ext>
            </a:extLst>
          </p:cNvPr>
          <p:cNvSpPr txBox="1"/>
          <p:nvPr/>
        </p:nvSpPr>
        <p:spPr>
          <a:xfrm>
            <a:off x="2066019" y="5358078"/>
            <a:ext cx="7629067" cy="854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Chữ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+mn-cs"/>
              </a:rPr>
              <a:t>F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HP001 4 hàng" panose="020B0603050302020204" pitchFamily="34" charset="0"/>
                <a:ea typeface="HP001" panose="020B0603050302020204" pitchFamily="34" charset="0"/>
                <a:cs typeface="+mn-cs"/>
              </a:rPr>
              <a:t>, h, b, 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ea typeface="Arial-Rounded"/>
                <a:cs typeface="+mn-cs"/>
              </a:rPr>
              <a:t>.</a:t>
            </a:r>
            <a:endParaRPr kumimoji="0" lang="vi-VN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ea typeface="Arial-Rounded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EBEEF369-BC8A-4649-97B9-ABB2F2AEF2B7}"/>
              </a:ext>
            </a:extLst>
          </p:cNvPr>
          <p:cNvSpPr/>
          <p:nvPr/>
        </p:nvSpPr>
        <p:spPr>
          <a:xfrm>
            <a:off x="1846928" y="2161912"/>
            <a:ext cx="387042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F750C90-148C-4A23-953F-D922271BDF30}"/>
              </a:ext>
            </a:extLst>
          </p:cNvPr>
          <p:cNvSpPr/>
          <p:nvPr/>
        </p:nvSpPr>
        <p:spPr>
          <a:xfrm>
            <a:off x="2547016" y="21619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1637F3-E0E8-4616-9722-17534A194B12}"/>
              </a:ext>
            </a:extLst>
          </p:cNvPr>
          <p:cNvSpPr/>
          <p:nvPr/>
        </p:nvSpPr>
        <p:spPr>
          <a:xfrm>
            <a:off x="3637685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2CF0E96-1EA6-42B1-AC8E-A6EA0D471885}"/>
              </a:ext>
            </a:extLst>
          </p:cNvPr>
          <p:cNvSpPr/>
          <p:nvPr/>
        </p:nvSpPr>
        <p:spPr>
          <a:xfrm>
            <a:off x="4372652" y="213357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C481AF6-2D09-4A45-B202-F449F500BD32}"/>
              </a:ext>
            </a:extLst>
          </p:cNvPr>
          <p:cNvSpPr/>
          <p:nvPr/>
        </p:nvSpPr>
        <p:spPr>
          <a:xfrm>
            <a:off x="5813024" y="2152412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E8B814F-1397-4539-B322-F5225CFDC749}"/>
              </a:ext>
            </a:extLst>
          </p:cNvPr>
          <p:cNvSpPr/>
          <p:nvPr/>
        </p:nvSpPr>
        <p:spPr>
          <a:xfrm>
            <a:off x="6397921" y="2156600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5DF8BCD-FE5F-4644-A37B-0DF17153129A}"/>
              </a:ext>
            </a:extLst>
          </p:cNvPr>
          <p:cNvSpPr/>
          <p:nvPr/>
        </p:nvSpPr>
        <p:spPr>
          <a:xfrm>
            <a:off x="7041264" y="2172556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752EC58-D6C1-4810-BB8A-2C439431F1A5}"/>
              </a:ext>
            </a:extLst>
          </p:cNvPr>
          <p:cNvSpPr/>
          <p:nvPr/>
        </p:nvSpPr>
        <p:spPr>
          <a:xfrm>
            <a:off x="8467360" y="2161911"/>
            <a:ext cx="193521" cy="5668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6521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5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0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500"/>
                            </p:stCondLst>
                            <p:childTnLst>
                              <p:par>
                                <p:cTn id="5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7" grpId="0" uiExpand="1"/>
      <p:bldP spid="8" grpId="0"/>
      <p:bldP spid="9" grpId="0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8C05E4BE-0FEA-489C-B251-A1CAED162777}"/>
              </a:ext>
            </a:extLst>
          </p:cNvPr>
          <p:cNvSpPr txBox="1"/>
          <p:nvPr/>
        </p:nvSpPr>
        <p:spPr>
          <a:xfrm>
            <a:off x="4337946" y="2833475"/>
            <a:ext cx="60592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Học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sinh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viết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vào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/>
                <a:ea typeface="Arial-Rounded"/>
                <a:cs typeface="+mn-cs"/>
              </a:rPr>
              <a:t>vở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/>
              <a:ea typeface="Arial-Rounded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525D570-B3DF-4656-AA8D-63BC10789D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9079" y="4169007"/>
            <a:ext cx="2259932" cy="2118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3051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58186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2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">
  <a:themeElements>
    <a:clrScheme name="自定义 9">
      <a:dk1>
        <a:srgbClr val="181818"/>
      </a:dk1>
      <a:lt1>
        <a:srgbClr val="FFFFFF"/>
      </a:lt1>
      <a:dk2>
        <a:srgbClr val="FFFFFF"/>
      </a:dk2>
      <a:lt2>
        <a:srgbClr val="F0F0F0"/>
      </a:lt2>
      <a:accent1>
        <a:srgbClr val="F33B48"/>
      </a:accent1>
      <a:accent2>
        <a:srgbClr val="FFC000"/>
      </a:accent2>
      <a:accent3>
        <a:srgbClr val="00BBD6"/>
      </a:accent3>
      <a:accent4>
        <a:srgbClr val="937862"/>
      </a:accent4>
      <a:accent5>
        <a:srgbClr val="B2D135"/>
      </a:accent5>
      <a:accent6>
        <a:srgbClr val="895881"/>
      </a:accent6>
      <a:hlink>
        <a:srgbClr val="F33B48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141</Words>
  <Application>Microsoft Office PowerPoint</Application>
  <PresentationFormat>Widescreen</PresentationFormat>
  <Paragraphs>24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9</vt:i4>
      </vt:variant>
    </vt:vector>
  </HeadingPairs>
  <TitlesOfParts>
    <vt:vector size="25" baseType="lpstr">
      <vt:lpstr>宋体</vt:lpstr>
      <vt:lpstr>Arial</vt:lpstr>
      <vt:lpstr>Arial-Rounded</vt:lpstr>
      <vt:lpstr>Calibri</vt:lpstr>
      <vt:lpstr>等线</vt:lpstr>
      <vt:lpstr>HP001</vt:lpstr>
      <vt:lpstr>HP001 4 hàng</vt:lpstr>
      <vt:lpstr>黑体</vt:lpstr>
      <vt:lpstr>Times New Roman</vt:lpstr>
      <vt:lpstr>UTM Avo</vt:lpstr>
      <vt:lpstr>Wingdings</vt:lpstr>
      <vt:lpstr>方正静蕾简体</vt:lpstr>
      <vt:lpstr>Office Theme</vt:lpstr>
      <vt:lpstr>1_Office 主题</vt:lpstr>
      <vt:lpstr>https://www.freeppt7.com</vt:lpstr>
      <vt:lpstr>2_Office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43</cp:revision>
  <dcterms:created xsi:type="dcterms:W3CDTF">2021-07-20T01:55:21Z</dcterms:created>
  <dcterms:modified xsi:type="dcterms:W3CDTF">2022-03-30T03:00:49Z</dcterms:modified>
</cp:coreProperties>
</file>