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6" r:id="rId4"/>
    <p:sldMasterId id="2147483698" r:id="rId5"/>
    <p:sldMasterId id="2147483707" r:id="rId6"/>
  </p:sldMasterIdLst>
  <p:notesMasterIdLst>
    <p:notesMasterId r:id="rId32"/>
  </p:notesMasterIdLst>
  <p:sldIdLst>
    <p:sldId id="256" r:id="rId7"/>
    <p:sldId id="394" r:id="rId8"/>
    <p:sldId id="395" r:id="rId9"/>
    <p:sldId id="260" r:id="rId10"/>
    <p:sldId id="261" r:id="rId11"/>
    <p:sldId id="264" r:id="rId12"/>
    <p:sldId id="322" r:id="rId13"/>
    <p:sldId id="258" r:id="rId14"/>
    <p:sldId id="257" r:id="rId15"/>
    <p:sldId id="353" r:id="rId16"/>
    <p:sldId id="272" r:id="rId17"/>
    <p:sldId id="356" r:id="rId18"/>
    <p:sldId id="355" r:id="rId19"/>
    <p:sldId id="390" r:id="rId20"/>
    <p:sldId id="396" r:id="rId21"/>
    <p:sldId id="391" r:id="rId22"/>
    <p:sldId id="265" r:id="rId23"/>
    <p:sldId id="327" r:id="rId24"/>
    <p:sldId id="358" r:id="rId25"/>
    <p:sldId id="392" r:id="rId26"/>
    <p:sldId id="312" r:id="rId27"/>
    <p:sldId id="330" r:id="rId28"/>
    <p:sldId id="372" r:id="rId29"/>
    <p:sldId id="289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E561F-CF60-4F8D-A6A6-DDA1D02D9693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589FF-F6CD-48AD-B8AE-ACFA136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8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25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88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26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95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85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14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48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38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38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92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7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84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74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34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11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7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67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26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8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38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17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51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10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3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6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0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1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73956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43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28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84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43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267696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6831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64121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481649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633946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04879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891671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182971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48397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042263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00757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44354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19997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941461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35071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136080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467931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59134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3039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9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9328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6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013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26.jpe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2.png"/><Relationship Id="rId18" Type="http://schemas.openxmlformats.org/officeDocument/2006/relationships/image" Target="../media/image45.gif"/><Relationship Id="rId26" Type="http://schemas.microsoft.com/office/2007/relationships/hdphoto" Target="../media/hdphoto16.wdp"/><Relationship Id="rId3" Type="http://schemas.openxmlformats.org/officeDocument/2006/relationships/image" Target="../media/image36.png"/><Relationship Id="rId21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openxmlformats.org/officeDocument/2006/relationships/image" Target="../media/image41.gif"/><Relationship Id="rId17" Type="http://schemas.openxmlformats.org/officeDocument/2006/relationships/image" Target="../media/image44.png"/><Relationship Id="rId25" Type="http://schemas.openxmlformats.org/officeDocument/2006/relationships/image" Target="../media/image49.png"/><Relationship Id="rId2" Type="http://schemas.openxmlformats.org/officeDocument/2006/relationships/image" Target="../media/image35.gif"/><Relationship Id="rId16" Type="http://schemas.microsoft.com/office/2007/relationships/hdphoto" Target="../media/hdphoto12.wdp"/><Relationship Id="rId20" Type="http://schemas.microsoft.com/office/2007/relationships/hdphoto" Target="../media/hdphoto13.wdp"/><Relationship Id="rId29" Type="http://schemas.openxmlformats.org/officeDocument/2006/relationships/image" Target="../media/image51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40.gif"/><Relationship Id="rId24" Type="http://schemas.microsoft.com/office/2007/relationships/hdphoto" Target="../media/hdphoto15.wdp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28" Type="http://schemas.microsoft.com/office/2007/relationships/hdphoto" Target="../media/hdphoto17.wdp"/><Relationship Id="rId10" Type="http://schemas.microsoft.com/office/2007/relationships/hdphoto" Target="../media/hdphoto10.wdp"/><Relationship Id="rId19" Type="http://schemas.openxmlformats.org/officeDocument/2006/relationships/image" Target="../media/image46.png"/><Relationship Id="rId31" Type="http://schemas.microsoft.com/office/2007/relationships/hdphoto" Target="../media/hdphoto18.wdp"/><Relationship Id="rId4" Type="http://schemas.microsoft.com/office/2007/relationships/hdphoto" Target="../media/hdphoto7.wdp"/><Relationship Id="rId9" Type="http://schemas.openxmlformats.org/officeDocument/2006/relationships/image" Target="../media/image39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50.png"/><Relationship Id="rId30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18777" y="853505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THƯ VIỆN BIẾT 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389902" y="1366805"/>
            <a:ext cx="11412186" cy="50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lưu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báo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nơi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mọi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hoặc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mượn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nhà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Nhiều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nghĩ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rằng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chỉ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nằm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chỗ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Nhưng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nhiều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Lô-</a:t>
            </a:r>
            <a:r>
              <a:rPr lang="en-US" sz="2400" dirty="0" err="1">
                <a:latin typeface="+mj-lt"/>
              </a:rPr>
              <a:t>gô</a:t>
            </a:r>
            <a:r>
              <a:rPr lang="en-US" sz="2400" dirty="0">
                <a:latin typeface="+mj-lt"/>
              </a:rPr>
              <a:t>-</a:t>
            </a:r>
            <a:r>
              <a:rPr lang="en-US" sz="2400" dirty="0" err="1">
                <a:latin typeface="+mj-lt"/>
              </a:rPr>
              <a:t>xơ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của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Đức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nổi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lớn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nằm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tàu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khổng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lồ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chở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500 </a:t>
            </a:r>
            <a:r>
              <a:rPr lang="en-US" sz="2400" dirty="0" err="1">
                <a:latin typeface="+mj-lt"/>
              </a:rPr>
              <a:t>hành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qua 45 </a:t>
            </a:r>
            <a:r>
              <a:rPr lang="en-US" sz="2400" dirty="0" err="1">
                <a:latin typeface="+mj-lt"/>
              </a:rPr>
              <a:t>nước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Ở </a:t>
            </a:r>
            <a:r>
              <a:rPr lang="en-US" sz="2400" dirty="0" err="1">
                <a:latin typeface="+mj-lt"/>
              </a:rPr>
              <a:t>Phần</a:t>
            </a:r>
            <a:r>
              <a:rPr lang="en-US" sz="2400" dirty="0">
                <a:latin typeface="+mj-lt"/>
              </a:rPr>
              <a:t> Lan,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trăm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động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chiếc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xe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buýt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cũ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chạy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khắp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thành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lớn</a:t>
            </a:r>
            <a:r>
              <a:rPr lang="en-US" sz="2400" dirty="0">
                <a:latin typeface="+mj-lt"/>
              </a:rPr>
              <a:t>. Ở </a:t>
            </a:r>
            <a:r>
              <a:rPr lang="en-US" sz="2400" dirty="0" err="1">
                <a:latin typeface="+mj-lt"/>
              </a:rPr>
              <a:t>châu</a:t>
            </a:r>
            <a:r>
              <a:rPr lang="en-US" sz="2400" dirty="0">
                <a:latin typeface="+mj-lt"/>
              </a:rPr>
              <a:t> Phi,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đặt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lưng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đà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Nhờ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băng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					(</a:t>
            </a:r>
            <a:r>
              <a:rPr lang="en-US" sz="2400" dirty="0" err="1">
                <a:latin typeface="+mj-lt"/>
              </a:rPr>
              <a:t>Hải</a:t>
            </a:r>
            <a:r>
              <a:rPr lang="en-US" sz="2400" dirty="0">
                <a:latin typeface="+mj-lt"/>
              </a:rPr>
              <a:t> Nam)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282174" y="1151590"/>
            <a:ext cx="366883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7392455" y="1272074"/>
            <a:ext cx="2976663" cy="303602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4428" y="2504904"/>
            <a:ext cx="188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1917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Lô-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7429" y="2543354"/>
            <a:ext cx="196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933957" y="1601328"/>
            <a:ext cx="24343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Di </a:t>
            </a:r>
            <a:r>
              <a:rPr lang="en-US" sz="2800" dirty="0" err="1">
                <a:latin typeface="+mj-lt"/>
              </a:rPr>
              <a:t>động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3054465" y="1784566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911956" y="2549275"/>
            <a:ext cx="211728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Thủ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3032464" y="273251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562F3-3A79-456F-AA3D-ECDE3D1B9B6E}"/>
              </a:ext>
            </a:extLst>
          </p:cNvPr>
          <p:cNvSpPr/>
          <p:nvPr/>
        </p:nvSpPr>
        <p:spPr>
          <a:xfrm>
            <a:off x="2894485" y="3413980"/>
            <a:ext cx="799568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Sa </a:t>
            </a:r>
            <a:r>
              <a:rPr lang="en-US" sz="2800" dirty="0" err="1">
                <a:latin typeface="+mj-lt"/>
              </a:rPr>
              <a:t>mạc</a:t>
            </a:r>
            <a:endParaRPr lang="vi-VN" sz="2800" dirty="0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412109-FAD5-47DF-8CE7-07BEFCFF584E}"/>
              </a:ext>
            </a:extLst>
          </p:cNvPr>
          <p:cNvSpPr/>
          <p:nvPr/>
        </p:nvSpPr>
        <p:spPr>
          <a:xfrm>
            <a:off x="3014993" y="3597218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29241" y="1584103"/>
            <a:ext cx="47872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vị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4937551" y="2541154"/>
            <a:ext cx="599819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quản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sách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viện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BA5D86-98CB-4185-96C8-359E5555254C}"/>
              </a:ext>
            </a:extLst>
          </p:cNvPr>
          <p:cNvSpPr txBox="1"/>
          <p:nvPr/>
        </p:nvSpPr>
        <p:spPr>
          <a:xfrm>
            <a:off x="4785259" y="3429000"/>
            <a:ext cx="527522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hậu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nóng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ít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13" name="Picture 2" descr="Cartoon style background with hot desert Vector Image">
            <a:extLst>
              <a:ext uri="{FF2B5EF4-FFF2-40B4-BE49-F238E27FC236}">
                <a16:creationId xmlns:a16="http://schemas.microsoft.com/office/drawing/2014/main" id="{D207679D-D42C-4474-87E7-B52D7C3A6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8"/>
          <a:stretch/>
        </p:blipFill>
        <p:spPr bwMode="auto">
          <a:xfrm>
            <a:off x="7422873" y="4516520"/>
            <a:ext cx="3547406" cy="2186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3924064" y="2156327"/>
            <a:ext cx="6942475" cy="330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Nó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nằm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một</a:t>
            </a:r>
            <a:r>
              <a:rPr lang="en-US" sz="3600" dirty="0">
                <a:latin typeface="+mj-lt"/>
              </a:rPr>
              <a:t> con </a:t>
            </a:r>
            <a:r>
              <a:rPr lang="en-US" sz="3600" dirty="0" err="1">
                <a:latin typeface="+mj-lt"/>
              </a:rPr>
              <a:t>tàu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biển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khổng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lồ</a:t>
            </a:r>
            <a:r>
              <a:rPr lang="en-US" sz="3600" dirty="0">
                <a:latin typeface="+mj-lt"/>
              </a:rPr>
              <a:t>, </a:t>
            </a:r>
            <a:r>
              <a:rPr lang="en-US" sz="3600" dirty="0" err="1">
                <a:latin typeface="+mj-lt"/>
              </a:rPr>
              <a:t>có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thể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chở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được</a:t>
            </a:r>
            <a:r>
              <a:rPr lang="en-US" sz="3600" dirty="0">
                <a:latin typeface="+mj-lt"/>
              </a:rPr>
              <a:t> 500 </a:t>
            </a:r>
            <a:r>
              <a:rPr lang="en-US" sz="3600" dirty="0" err="1">
                <a:latin typeface="+mj-lt"/>
              </a:rPr>
              <a:t>hành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khách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từng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đi</a:t>
            </a:r>
            <a:r>
              <a:rPr lang="en-US" sz="3600" dirty="0">
                <a:latin typeface="+mj-lt"/>
              </a:rPr>
              <a:t> qua 45 </a:t>
            </a:r>
            <a:r>
              <a:rPr lang="en-US" sz="3600" dirty="0" err="1">
                <a:latin typeface="+mj-lt"/>
              </a:rPr>
              <a:t>nước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thế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giới</a:t>
            </a:r>
            <a:r>
              <a:rPr lang="en-US" sz="3600" dirty="0">
                <a:latin typeface="+mj-lt"/>
              </a:rPr>
              <a:t>.</a:t>
            </a:r>
            <a:r>
              <a:rPr lang="vi-VN" sz="3600" dirty="0">
                <a:latin typeface="+mj-lt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4133607" y="2542013"/>
            <a:ext cx="314211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AD331-D78F-492A-8C70-C0838D01E4E9}"/>
              </a:ext>
            </a:extLst>
          </p:cNvPr>
          <p:cNvCxnSpPr>
            <a:cxnSpLocks/>
          </p:cNvCxnSpPr>
          <p:nvPr/>
        </p:nvCxnSpPr>
        <p:spPr>
          <a:xfrm flipH="1">
            <a:off x="6003851" y="309536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E22269-179D-4675-B1CA-B6465D6CEF54}"/>
              </a:ext>
            </a:extLst>
          </p:cNvPr>
          <p:cNvCxnSpPr>
            <a:cxnSpLocks/>
          </p:cNvCxnSpPr>
          <p:nvPr/>
        </p:nvCxnSpPr>
        <p:spPr>
          <a:xfrm flipH="1">
            <a:off x="6331979" y="403699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DFCF8-F006-4C30-ADDC-742750375F05}"/>
              </a:ext>
            </a:extLst>
          </p:cNvPr>
          <p:cNvCxnSpPr>
            <a:cxnSpLocks/>
          </p:cNvCxnSpPr>
          <p:nvPr/>
        </p:nvCxnSpPr>
        <p:spPr>
          <a:xfrm flipH="1">
            <a:off x="4983009" y="483153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9E2497-C805-45A5-AD9C-27AA7DA9501A}"/>
              </a:ext>
            </a:extLst>
          </p:cNvPr>
          <p:cNvGrpSpPr/>
          <p:nvPr/>
        </p:nvGrpSpPr>
        <p:grpSpPr>
          <a:xfrm>
            <a:off x="7395301" y="4831530"/>
            <a:ext cx="235657" cy="627751"/>
            <a:chOff x="5551064" y="2181164"/>
            <a:chExt cx="175436" cy="47081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17AC47-5B50-4D4D-B323-5CE6FD0CA4F4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BAF783-4F0C-4CE2-B6EE-28595447914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807650" y="282771"/>
            <a:ext cx="3645595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8597" y="28277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18776" y="769920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+mj-lt"/>
              </a:rPr>
              <a:t>THƯ VIỆN BIẾT 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389902" y="1366805"/>
            <a:ext cx="11412186" cy="50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lưu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báo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nơi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mọi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hoặc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mượn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nhà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Nhiều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nghĩ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rằng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chỉ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nằm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chỗ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Nhưng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nhiều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Lô-</a:t>
            </a:r>
            <a:r>
              <a:rPr lang="en-US" sz="2400" dirty="0" err="1">
                <a:latin typeface="+mj-lt"/>
              </a:rPr>
              <a:t>gô</a:t>
            </a:r>
            <a:r>
              <a:rPr lang="en-US" sz="2400" dirty="0">
                <a:latin typeface="+mj-lt"/>
              </a:rPr>
              <a:t>-</a:t>
            </a:r>
            <a:r>
              <a:rPr lang="en-US" sz="2400" dirty="0" err="1">
                <a:latin typeface="+mj-lt"/>
              </a:rPr>
              <a:t>xơ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của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Đức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nổi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lớn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nằm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tàu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khổng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lồ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chở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500 </a:t>
            </a:r>
            <a:r>
              <a:rPr lang="en-US" sz="2400" dirty="0" err="1">
                <a:latin typeface="+mj-lt"/>
              </a:rPr>
              <a:t>hành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qua 45 </a:t>
            </a:r>
            <a:r>
              <a:rPr lang="en-US" sz="2400" dirty="0" err="1">
                <a:latin typeface="+mj-lt"/>
              </a:rPr>
              <a:t>nước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Ở </a:t>
            </a:r>
            <a:r>
              <a:rPr lang="en-US" sz="2400" dirty="0" err="1">
                <a:latin typeface="+mj-lt"/>
              </a:rPr>
              <a:t>Phần</a:t>
            </a:r>
            <a:r>
              <a:rPr lang="en-US" sz="2400" dirty="0">
                <a:latin typeface="+mj-lt"/>
              </a:rPr>
              <a:t> Lan,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trăm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động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chiếc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xe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buýt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cũ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chạy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khắp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thành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lớn</a:t>
            </a:r>
            <a:r>
              <a:rPr lang="en-US" sz="2400" dirty="0">
                <a:latin typeface="+mj-lt"/>
              </a:rPr>
              <a:t>. Ở </a:t>
            </a:r>
            <a:r>
              <a:rPr lang="en-US" sz="2400" dirty="0" err="1">
                <a:latin typeface="+mj-lt"/>
              </a:rPr>
              <a:t>châu</a:t>
            </a:r>
            <a:r>
              <a:rPr lang="en-US" sz="2400" dirty="0">
                <a:latin typeface="+mj-lt"/>
              </a:rPr>
              <a:t> Phi,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đặt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lưng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đà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Nhờ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băng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					(</a:t>
            </a:r>
            <a:r>
              <a:rPr lang="en-US" sz="2400" dirty="0" err="1">
                <a:latin typeface="+mj-lt"/>
              </a:rPr>
              <a:t>Hải</a:t>
            </a:r>
            <a:r>
              <a:rPr lang="en-US" sz="2400" dirty="0">
                <a:latin typeface="+mj-lt"/>
              </a:rPr>
              <a:t> Nam)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F4FCE3-B2D2-41D5-AC8F-BB09086254D0}"/>
              </a:ext>
            </a:extLst>
          </p:cNvPr>
          <p:cNvSpPr/>
          <p:nvPr/>
        </p:nvSpPr>
        <p:spPr>
          <a:xfrm>
            <a:off x="221489" y="1450390"/>
            <a:ext cx="629520" cy="580373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8AF583-D3C0-45E8-9EFC-652635CA9B5D}"/>
              </a:ext>
            </a:extLst>
          </p:cNvPr>
          <p:cNvSpPr/>
          <p:nvPr/>
        </p:nvSpPr>
        <p:spPr>
          <a:xfrm>
            <a:off x="205599" y="3124436"/>
            <a:ext cx="629520" cy="580373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321B35-BCEA-43E7-93F6-BF2B915F80C6}"/>
              </a:ext>
            </a:extLst>
          </p:cNvPr>
          <p:cNvSpPr/>
          <p:nvPr/>
        </p:nvSpPr>
        <p:spPr>
          <a:xfrm>
            <a:off x="2396971" y="5848691"/>
            <a:ext cx="5779363" cy="5208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viết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gồm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mấy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đoạn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EE708B-738E-4DA8-803D-04ECDCCF1634}"/>
              </a:ext>
            </a:extLst>
          </p:cNvPr>
          <p:cNvSpPr/>
          <p:nvPr/>
        </p:nvSpPr>
        <p:spPr>
          <a:xfrm>
            <a:off x="178130" y="4166605"/>
            <a:ext cx="629520" cy="580373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5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8597" y="28277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18776" y="769920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VIỆN BIẾT 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389902" y="1366805"/>
            <a:ext cx="11412186" cy="50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lưu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Lô-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500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45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Lan,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buýt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Phi,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		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F4FCE3-B2D2-41D5-AC8F-BB09086254D0}"/>
              </a:ext>
            </a:extLst>
          </p:cNvPr>
          <p:cNvSpPr/>
          <p:nvPr/>
        </p:nvSpPr>
        <p:spPr>
          <a:xfrm>
            <a:off x="221489" y="1450390"/>
            <a:ext cx="629520" cy="580373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8AF583-D3C0-45E8-9EFC-652635CA9B5D}"/>
              </a:ext>
            </a:extLst>
          </p:cNvPr>
          <p:cNvSpPr/>
          <p:nvPr/>
        </p:nvSpPr>
        <p:spPr>
          <a:xfrm>
            <a:off x="205599" y="3124436"/>
            <a:ext cx="629520" cy="580373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321B35-BCEA-43E7-93F6-BF2B915F80C6}"/>
              </a:ext>
            </a:extLst>
          </p:cNvPr>
          <p:cNvSpPr/>
          <p:nvPr/>
        </p:nvSpPr>
        <p:spPr>
          <a:xfrm>
            <a:off x="3755254" y="5848691"/>
            <a:ext cx="4421080" cy="5208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/>
                <a:ea typeface="Arial-Rounded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/>
                <a:ea typeface="Arial-Rounded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EE708B-738E-4DA8-803D-04ECDCCF1634}"/>
              </a:ext>
            </a:extLst>
          </p:cNvPr>
          <p:cNvSpPr/>
          <p:nvPr/>
        </p:nvSpPr>
        <p:spPr>
          <a:xfrm>
            <a:off x="178130" y="4166605"/>
            <a:ext cx="629520" cy="580373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695978" y="282771"/>
            <a:ext cx="3645595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8597" y="28277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18776" y="769920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+mj-lt"/>
              </a:rPr>
              <a:t>THƯ VIỆN BIẾT 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389902" y="1366805"/>
            <a:ext cx="11412186" cy="50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lưu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báo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nơi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mọi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hoặc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mượn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nhà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Nhiều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nghĩ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rằng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chỉ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nằm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chỗ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Nhưng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nhiều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Lô-</a:t>
            </a:r>
            <a:r>
              <a:rPr lang="en-US" sz="2400" dirty="0" err="1">
                <a:latin typeface="+mj-lt"/>
              </a:rPr>
              <a:t>gô</a:t>
            </a:r>
            <a:r>
              <a:rPr lang="en-US" sz="2400" dirty="0">
                <a:latin typeface="+mj-lt"/>
              </a:rPr>
              <a:t>-</a:t>
            </a:r>
            <a:r>
              <a:rPr lang="en-US" sz="2400" dirty="0" err="1">
                <a:latin typeface="+mj-lt"/>
              </a:rPr>
              <a:t>xơ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của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Đức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nổi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lớn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nằm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tàu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khổng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lồ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chở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500 </a:t>
            </a:r>
            <a:r>
              <a:rPr lang="en-US" sz="2400" dirty="0" err="1">
                <a:latin typeface="+mj-lt"/>
              </a:rPr>
              <a:t>hành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qua 45 </a:t>
            </a:r>
            <a:r>
              <a:rPr lang="en-US" sz="2400" dirty="0" err="1">
                <a:latin typeface="+mj-lt"/>
              </a:rPr>
              <a:t>nước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Ở </a:t>
            </a:r>
            <a:r>
              <a:rPr lang="en-US" sz="2400" dirty="0" err="1">
                <a:latin typeface="+mj-lt"/>
              </a:rPr>
              <a:t>Phần</a:t>
            </a:r>
            <a:r>
              <a:rPr lang="en-US" sz="2400" dirty="0">
                <a:latin typeface="+mj-lt"/>
              </a:rPr>
              <a:t> Lan,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trăm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động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chiếc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xe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buýt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cũ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chạy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khắp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thành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lớn</a:t>
            </a:r>
            <a:r>
              <a:rPr lang="en-US" sz="2400" dirty="0">
                <a:latin typeface="+mj-lt"/>
              </a:rPr>
              <a:t>. Ở </a:t>
            </a:r>
            <a:r>
              <a:rPr lang="en-US" sz="2400" dirty="0" err="1">
                <a:latin typeface="+mj-lt"/>
              </a:rPr>
              <a:t>châu</a:t>
            </a:r>
            <a:r>
              <a:rPr lang="en-US" sz="2400" dirty="0">
                <a:latin typeface="+mj-lt"/>
              </a:rPr>
              <a:t> Phi,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đặt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lưng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đà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Nhờ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băng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					(</a:t>
            </a:r>
            <a:r>
              <a:rPr lang="en-US" sz="2400" dirty="0" err="1">
                <a:latin typeface="+mj-lt"/>
              </a:rPr>
              <a:t>Hải</a:t>
            </a:r>
            <a:r>
              <a:rPr lang="en-US" sz="2400" dirty="0">
                <a:latin typeface="+mj-lt"/>
              </a:rPr>
              <a:t> Nam)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FAF514-9F76-41A8-B746-731C28D90CF3}"/>
              </a:ext>
            </a:extLst>
          </p:cNvPr>
          <p:cNvSpPr/>
          <p:nvPr/>
        </p:nvSpPr>
        <p:spPr>
          <a:xfrm>
            <a:off x="3755254" y="5848691"/>
            <a:ext cx="4421080" cy="5208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toàn</a:t>
            </a:r>
            <a:r>
              <a:rPr lang="en-US" sz="3200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24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004457" y="1370851"/>
            <a:ext cx="81597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920206" y="3059384"/>
            <a:ext cx="8159768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đặt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đâu</a:t>
            </a:r>
            <a:r>
              <a:rPr lang="vi-VN" sz="32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28E0AE-2FFE-4F65-8B15-364F5E287DDD}"/>
              </a:ext>
            </a:extLst>
          </p:cNvPr>
          <p:cNvSpPr txBox="1"/>
          <p:nvPr/>
        </p:nvSpPr>
        <p:spPr>
          <a:xfrm>
            <a:off x="2835956" y="2015678"/>
            <a:ext cx="8328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Mọi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mượn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049BFB-244F-4558-9F6E-7DD60B101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171" y="395090"/>
            <a:ext cx="2470286" cy="192037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876295D-94B1-4093-ACC0-FF4D99015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542984"/>
              </p:ext>
            </p:extLst>
          </p:nvPr>
        </p:nvGraphicFramePr>
        <p:xfrm>
          <a:off x="724395" y="4033522"/>
          <a:ext cx="4639257" cy="24293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39257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579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7801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Thư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viện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Lô-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gô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xơ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Đức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550279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thư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viện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Phần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Lan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550279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Một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thư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viện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châu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Phi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083807E-CF95-4C63-B932-3031515BA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66122"/>
              </p:ext>
            </p:extLst>
          </p:nvPr>
        </p:nvGraphicFramePr>
        <p:xfrm>
          <a:off x="6617737" y="4033522"/>
          <a:ext cx="5036803" cy="24253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03680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9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62558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đặt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chiếc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xe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buýt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62558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đặt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trên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lưng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lạc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62558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đặt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trên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một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con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tàu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biển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588D91-37E1-49B8-B97D-70ABD22DD8B3}"/>
              </a:ext>
            </a:extLst>
          </p:cNvPr>
          <p:cNvCxnSpPr>
            <a:cxnSpLocks/>
          </p:cNvCxnSpPr>
          <p:nvPr/>
        </p:nvCxnSpPr>
        <p:spPr>
          <a:xfrm>
            <a:off x="5342994" y="4832970"/>
            <a:ext cx="1274743" cy="12343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09EF27-D62C-4952-A79C-67B1E41A78A0}"/>
              </a:ext>
            </a:extLst>
          </p:cNvPr>
          <p:cNvCxnSpPr>
            <a:cxnSpLocks/>
          </p:cNvCxnSpPr>
          <p:nvPr/>
        </p:nvCxnSpPr>
        <p:spPr>
          <a:xfrm flipV="1">
            <a:off x="5324295" y="4832971"/>
            <a:ext cx="1293442" cy="7959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0B4E01-421F-46A5-B6F5-C9E0C02C5DB2}"/>
              </a:ext>
            </a:extLst>
          </p:cNvPr>
          <p:cNvCxnSpPr>
            <a:cxnSpLocks/>
          </p:cNvCxnSpPr>
          <p:nvPr/>
        </p:nvCxnSpPr>
        <p:spPr>
          <a:xfrm flipV="1">
            <a:off x="5342994" y="5450141"/>
            <a:ext cx="1293442" cy="6918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55338-2E38-446A-9940-5A00DA1F8DD0}"/>
              </a:ext>
            </a:extLst>
          </p:cNvPr>
          <p:cNvSpPr txBox="1"/>
          <p:nvPr/>
        </p:nvSpPr>
        <p:spPr>
          <a:xfrm>
            <a:off x="588692" y="2328579"/>
            <a:ext cx="97912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“</a:t>
            </a:r>
            <a:r>
              <a:rPr lang="en-US" sz="2800" dirty="0" err="1">
                <a:latin typeface="+mj-lt"/>
              </a:rPr>
              <a:t>thư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”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9EB17-5046-4F41-A5B1-93F7EECFD63C}"/>
              </a:ext>
            </a:extLst>
          </p:cNvPr>
          <p:cNvSpPr txBox="1"/>
          <p:nvPr/>
        </p:nvSpPr>
        <p:spPr>
          <a:xfrm>
            <a:off x="588692" y="2965614"/>
            <a:ext cx="10373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viện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gọi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viện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năng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di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9D681-F163-44D1-A491-C20D563D1A53}"/>
              </a:ext>
            </a:extLst>
          </p:cNvPr>
          <p:cNvSpPr txBox="1"/>
          <p:nvPr/>
        </p:nvSpPr>
        <p:spPr>
          <a:xfrm>
            <a:off x="588693" y="3907073"/>
            <a:ext cx="97912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“</a:t>
            </a:r>
            <a:r>
              <a:rPr lang="en-US" sz="2800" dirty="0" err="1">
                <a:latin typeface="+mj-lt"/>
              </a:rPr>
              <a:t>thư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”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8CA64-C865-419C-A90D-F6B657DDFB4C}"/>
              </a:ext>
            </a:extLst>
          </p:cNvPr>
          <p:cNvSpPr txBox="1"/>
          <p:nvPr/>
        </p:nvSpPr>
        <p:spPr>
          <a:xfrm>
            <a:off x="534171" y="4622467"/>
            <a:ext cx="8842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mọi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xa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vẫn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…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50" name="Picture 2" descr="Premium Vector | Cartoon little kid reading book">
            <a:extLst>
              <a:ext uri="{FF2B5EF4-FFF2-40B4-BE49-F238E27FC236}">
                <a16:creationId xmlns:a16="http://schemas.microsoft.com/office/drawing/2014/main" id="{AD82444F-812F-4AB0-8E0A-38E4699E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824" y="4370663"/>
            <a:ext cx="2542256" cy="22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F3B13-1CF8-4B88-BEE3-3F77115AF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171" y="395090"/>
            <a:ext cx="2470286" cy="192037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0" y="600981"/>
            <a:ext cx="7942899" cy="3686085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 A đứng ở vị trí nào trong bảng chữ cái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 tiên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695978" y="282771"/>
            <a:ext cx="3645595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Luyện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lại</a:t>
            </a:r>
            <a:endParaRPr lang="en-US" sz="24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8597" y="28277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18776" y="769920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+mj-lt"/>
              </a:rPr>
              <a:t>THƯ VIỆN BIẾT 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389902" y="1366805"/>
            <a:ext cx="11412186" cy="50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lưu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báo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nơi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mọi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hoặc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mượn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nhà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Nhiều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nghĩ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rằng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chỉ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nằm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chỗ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Nhưng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nhiều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Lô-</a:t>
            </a:r>
            <a:r>
              <a:rPr lang="en-US" sz="2400" dirty="0" err="1">
                <a:latin typeface="+mj-lt"/>
              </a:rPr>
              <a:t>gô</a:t>
            </a:r>
            <a:r>
              <a:rPr lang="en-US" sz="2400" dirty="0">
                <a:latin typeface="+mj-lt"/>
              </a:rPr>
              <a:t>-</a:t>
            </a:r>
            <a:r>
              <a:rPr lang="en-US" sz="2400" dirty="0" err="1">
                <a:latin typeface="+mj-lt"/>
              </a:rPr>
              <a:t>xơ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của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Đức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nổi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lớn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nằm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tàu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khổng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lồ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chở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500 </a:t>
            </a:r>
            <a:r>
              <a:rPr lang="en-US" sz="2400" dirty="0" err="1">
                <a:latin typeface="+mj-lt"/>
              </a:rPr>
              <a:t>hành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qua 45 </a:t>
            </a:r>
            <a:r>
              <a:rPr lang="en-US" sz="2400" dirty="0" err="1">
                <a:latin typeface="+mj-lt"/>
              </a:rPr>
              <a:t>nước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     Ở </a:t>
            </a:r>
            <a:r>
              <a:rPr lang="en-US" sz="2400" dirty="0" err="1">
                <a:latin typeface="+mj-lt"/>
              </a:rPr>
              <a:t>Phần</a:t>
            </a:r>
            <a:r>
              <a:rPr lang="en-US" sz="2400" dirty="0">
                <a:latin typeface="+mj-lt"/>
              </a:rPr>
              <a:t> Lan,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trăm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di </a:t>
            </a:r>
            <a:r>
              <a:rPr lang="en-US" sz="2400" dirty="0" err="1">
                <a:latin typeface="+mj-lt"/>
              </a:rPr>
              <a:t>động</a:t>
            </a:r>
            <a:r>
              <a:rPr lang="en-US" sz="2400" dirty="0">
                <a:latin typeface="+mj-lt"/>
              </a:rPr>
              <a:t>”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chiếc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xe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buýt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cũ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chạy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khắp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thành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lớn</a:t>
            </a:r>
            <a:r>
              <a:rPr lang="en-US" sz="2400" dirty="0">
                <a:latin typeface="+mj-lt"/>
              </a:rPr>
              <a:t>. Ở </a:t>
            </a:r>
            <a:r>
              <a:rPr lang="en-US" sz="2400" dirty="0" err="1">
                <a:latin typeface="+mj-lt"/>
              </a:rPr>
              <a:t>châu</a:t>
            </a:r>
            <a:r>
              <a:rPr lang="en-US" sz="2400" dirty="0">
                <a:latin typeface="+mj-lt"/>
              </a:rPr>
              <a:t> Phi,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đặt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lưng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đà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Nhờ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băng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					(</a:t>
            </a:r>
            <a:r>
              <a:rPr lang="en-US" sz="2400" dirty="0" err="1">
                <a:latin typeface="+mj-lt"/>
              </a:rPr>
              <a:t>Hải</a:t>
            </a:r>
            <a:r>
              <a:rPr lang="en-US" sz="2400" dirty="0">
                <a:latin typeface="+mj-lt"/>
              </a:rPr>
              <a:t> Nam)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D8839A-EF33-48AB-9BD5-AB4770BC8358}"/>
              </a:ext>
            </a:extLst>
          </p:cNvPr>
          <p:cNvCxnSpPr>
            <a:cxnSpLocks/>
          </p:cNvCxnSpPr>
          <p:nvPr/>
        </p:nvCxnSpPr>
        <p:spPr>
          <a:xfrm>
            <a:off x="1976910" y="3512128"/>
            <a:ext cx="1083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328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09A84C-8C81-4F3E-BEE5-8AD630905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044277"/>
              </p:ext>
            </p:extLst>
          </p:nvPr>
        </p:nvGraphicFramePr>
        <p:xfrm>
          <a:off x="1781741" y="4187471"/>
          <a:ext cx="4150537" cy="2377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50537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190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vật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1722689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 algn="l"/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 algn="l"/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 algn="l"/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3706" y="1516807"/>
            <a:ext cx="8159768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400" dirty="0" err="1">
                <a:latin typeface="+mj-lt"/>
              </a:rPr>
              <a:t>Xếp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từ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dưới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đây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nhóm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thích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hợp</a:t>
            </a:r>
            <a:r>
              <a:rPr lang="vi-VN" sz="24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5CE64-C7C4-479C-9FDC-DDA9780A7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674" y="419101"/>
            <a:ext cx="2582135" cy="18766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E67BC42C-7CF6-4FAB-997C-6BA4205F5F8F}"/>
              </a:ext>
            </a:extLst>
          </p:cNvPr>
          <p:cNvSpPr/>
          <p:nvPr/>
        </p:nvSpPr>
        <p:spPr>
          <a:xfrm>
            <a:off x="2209704" y="2480265"/>
            <a:ext cx="156518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viện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DC3E7EA2-ABDD-4AD5-8CA2-87697B47C7D9}"/>
              </a:ext>
            </a:extLst>
          </p:cNvPr>
          <p:cNvSpPr/>
          <p:nvPr/>
        </p:nvSpPr>
        <p:spPr>
          <a:xfrm>
            <a:off x="4114801" y="2480265"/>
            <a:ext cx="136198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thư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A91B00E0-DE3D-491D-A162-57E5DA19ED83}"/>
              </a:ext>
            </a:extLst>
          </p:cNvPr>
          <p:cNvSpPr/>
          <p:nvPr/>
        </p:nvSpPr>
        <p:spPr>
          <a:xfrm>
            <a:off x="5818965" y="2480263"/>
            <a:ext cx="94542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đọc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9309DBEC-2EFC-417D-ABF9-020602F314EC}"/>
              </a:ext>
            </a:extLst>
          </p:cNvPr>
          <p:cNvSpPr/>
          <p:nvPr/>
        </p:nvSpPr>
        <p:spPr>
          <a:xfrm>
            <a:off x="7106569" y="2480263"/>
            <a:ext cx="156518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tàu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biển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BE017E2-7EED-49B0-8379-3CFD1C6A6F14}"/>
              </a:ext>
            </a:extLst>
          </p:cNvPr>
          <p:cNvSpPr/>
          <p:nvPr/>
        </p:nvSpPr>
        <p:spPr>
          <a:xfrm>
            <a:off x="2861113" y="3271537"/>
            <a:ext cx="156518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nằm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im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BCA681A9-2A6F-4BCC-B54F-D4484710FF89}"/>
              </a:ext>
            </a:extLst>
          </p:cNvPr>
          <p:cNvSpPr/>
          <p:nvPr/>
        </p:nvSpPr>
        <p:spPr>
          <a:xfrm>
            <a:off x="4637085" y="3271537"/>
            <a:ext cx="186531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băng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qua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D15B5ACF-5ECE-430E-8456-701CCEA92010}"/>
              </a:ext>
            </a:extLst>
          </p:cNvPr>
          <p:cNvSpPr/>
          <p:nvPr/>
        </p:nvSpPr>
        <p:spPr>
          <a:xfrm>
            <a:off x="6713184" y="3271535"/>
            <a:ext cx="140465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buýt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EAEE28C0-B931-41C9-A3B3-1392D11B3B27}"/>
              </a:ext>
            </a:extLst>
          </p:cNvPr>
          <p:cNvSpPr/>
          <p:nvPr/>
        </p:nvSpPr>
        <p:spPr>
          <a:xfrm>
            <a:off x="8328624" y="3271535"/>
            <a:ext cx="1317792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lạc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đà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C5C2A8B-7197-4FB5-84B9-07448DC23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471729"/>
              </p:ext>
            </p:extLst>
          </p:nvPr>
        </p:nvGraphicFramePr>
        <p:xfrm>
          <a:off x="6462342" y="4177108"/>
          <a:ext cx="4510458" cy="233783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510458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982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1789193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0988E-6 L 0.05787 0.3311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4" y="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493 0.3274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" y="1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3.20988E-6 L 0.08912 0.3564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17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47777 0.4157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89" y="2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46914E-7 L 0.57477 0.2435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7" y="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0.2787 0.375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5" y="1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46914E-7 L -0.23935 0.304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8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6 -2.46914E-7 L -0.53287 0.3910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44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314EE3-6E1C-4FAF-B37A-3FF22AC280C7}"/>
              </a:ext>
            </a:extLst>
          </p:cNvPr>
          <p:cNvSpPr txBox="1"/>
          <p:nvPr/>
        </p:nvSpPr>
        <p:spPr>
          <a:xfrm>
            <a:off x="1884412" y="833198"/>
            <a:ext cx="8423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sẽ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nói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gì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cô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phụ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trách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thư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viện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muốn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mượn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sách</a:t>
            </a:r>
            <a:r>
              <a:rPr lang="en-US" sz="3600" dirty="0">
                <a:latin typeface="+mj-lt"/>
              </a:rPr>
              <a:t> ở </a:t>
            </a:r>
            <a:r>
              <a:rPr lang="en-US" sz="3600" dirty="0" err="1">
                <a:latin typeface="+mj-lt"/>
              </a:rPr>
              <a:t>thư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viện</a:t>
            </a:r>
            <a:r>
              <a:rPr lang="vi-VN" sz="3600" dirty="0">
                <a:latin typeface="+mj-lt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484CA-BC21-4EE3-9152-4C1A157E2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2980" y="2033527"/>
            <a:ext cx="7846040" cy="425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C1ADA479-C2D4-4619-A3C6-2095953E0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6" y="4645800"/>
            <a:ext cx="2085473" cy="2085473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17254845-1A3E-4A95-8365-698F01186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0" y="4518210"/>
            <a:ext cx="1474696" cy="2457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0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102132"/>
            <a:ext cx="1675030" cy="18587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540144" y="4071082"/>
            <a:ext cx="1517987" cy="20333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11" y="2831237"/>
            <a:ext cx="1673184" cy="169817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879802" cy="16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248400" y="600981"/>
            <a:ext cx="8077198" cy="3686085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6593086" cy="3686085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096000" y="5029200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233277" y="450673"/>
            <a:ext cx="8648700" cy="3686085"/>
            <a:chOff x="-262148" y="491767"/>
            <a:chExt cx="6031018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52251" y="1641117"/>
              <a:ext cx="3916619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Dim-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ê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029200" y="5174982"/>
            <a:ext cx="5487046" cy="1659205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134600" y="600981"/>
            <a:ext cx="9790471" cy="3686085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 mừng các em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46988" y="161321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1EB76-4C67-470B-B559-9F9E687BC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5094515" y="1329774"/>
            <a:ext cx="5282725" cy="5061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6451E-2FDB-4729-9E66-BC161BBF9E91}"/>
              </a:ext>
            </a:extLst>
          </p:cNvPr>
          <p:cNvSpPr txBox="1"/>
          <p:nvPr/>
        </p:nvSpPr>
        <p:spPr>
          <a:xfrm>
            <a:off x="2419451" y="2211572"/>
            <a:ext cx="213608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94DAC-AB2D-49D7-A3AF-94842D3C5C6E}"/>
              </a:ext>
            </a:extLst>
          </p:cNvPr>
          <p:cNvSpPr txBox="1"/>
          <p:nvPr/>
        </p:nvSpPr>
        <p:spPr>
          <a:xfrm>
            <a:off x="4622187" y="3944633"/>
            <a:ext cx="378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805600" y="514643"/>
            <a:ext cx="2439264" cy="839721"/>
            <a:chOff x="369343" y="617893"/>
            <a:chExt cx="1613647" cy="53883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18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69343" y="623490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BÀI 18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Bức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vẽ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cảnh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798822" y="216985"/>
            <a:ext cx="860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viện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biết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đi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E2B5AC-546C-4FFC-B3C3-5E2FAECEE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7477" y="2178838"/>
            <a:ext cx="7744840" cy="419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1316</Words>
  <Application>Microsoft Office PowerPoint</Application>
  <PresentationFormat>Widescreen</PresentationFormat>
  <Paragraphs>116</Paragraphs>
  <Slides>25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Microsoft YaHei</vt:lpstr>
      <vt:lpstr>宋体</vt:lpstr>
      <vt:lpstr>Arial</vt:lpstr>
      <vt:lpstr>Arial-Rounded</vt:lpstr>
      <vt:lpstr>Calibri</vt:lpstr>
      <vt:lpstr>等线</vt:lpstr>
      <vt:lpstr>Times New Roman</vt:lpstr>
      <vt:lpstr>UTM Avo</vt:lpstr>
      <vt:lpstr>Verdana</vt:lpstr>
      <vt:lpstr>Wingdings</vt:lpstr>
      <vt:lpstr>Office Theme</vt:lpstr>
      <vt:lpstr>3_Office Theme</vt:lpstr>
      <vt:lpstr>1_Office Theme</vt:lpstr>
      <vt:lpstr>9_Office Theme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13</cp:revision>
  <dcterms:created xsi:type="dcterms:W3CDTF">2021-07-20T01:55:21Z</dcterms:created>
  <dcterms:modified xsi:type="dcterms:W3CDTF">2023-03-28T05:10:49Z</dcterms:modified>
</cp:coreProperties>
</file>