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29"/>
  </p:notesMasterIdLst>
  <p:sldIdLst>
    <p:sldId id="256" r:id="rId6"/>
    <p:sldId id="367" r:id="rId7"/>
    <p:sldId id="369" r:id="rId8"/>
    <p:sldId id="370" r:id="rId9"/>
    <p:sldId id="371" r:id="rId10"/>
    <p:sldId id="372" r:id="rId11"/>
    <p:sldId id="257" r:id="rId12"/>
    <p:sldId id="260" r:id="rId13"/>
    <p:sldId id="2007577102" r:id="rId14"/>
    <p:sldId id="2007577103" r:id="rId15"/>
    <p:sldId id="2007577098" r:id="rId16"/>
    <p:sldId id="261" r:id="rId17"/>
    <p:sldId id="263" r:id="rId18"/>
    <p:sldId id="2007577097" r:id="rId19"/>
    <p:sldId id="264" r:id="rId20"/>
    <p:sldId id="265" r:id="rId21"/>
    <p:sldId id="266" r:id="rId22"/>
    <p:sldId id="267" r:id="rId23"/>
    <p:sldId id="2007577100" r:id="rId24"/>
    <p:sldId id="268" r:id="rId25"/>
    <p:sldId id="269" r:id="rId26"/>
    <p:sldId id="278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1.png"/><Relationship Id="rId5" Type="http://schemas.openxmlformats.org/officeDocument/2006/relationships/tags" Target="../tags/tag5.xml"/><Relationship Id="rId10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     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        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923317" y="5184013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nối tiếp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879512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endParaRPr lang="vi-VN" sz="28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Mỹ</a:t>
            </a:r>
            <a:endParaRPr lang="vi-VN" sz="28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33312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Dương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30727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21797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</a:t>
            </a:r>
            <a:endParaRPr lang="vi-VN" sz="28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047504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thế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smtClean="0">
                <a:latin typeface="UTM Avo" panose="02040603050506020204" pitchFamily="18" charset="0"/>
              </a:rPr>
              <a:t>giới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phổ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bắt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vẫy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cúi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vi-VN" sz="3200" dirty="0">
                <a:latin typeface="UTM Avo" panose="02040603050506020204" pitchFamily="18" charset="0"/>
              </a:rPr>
              <a:t>. </a:t>
            </a:r>
            <a:endParaRPr lang="vi-V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6630621" y="257542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6645902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4578276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10241729" y="3329681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8024775" y="3284707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     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-Rounded"/>
                <a:ea typeface="Arial-Rounded"/>
              </a:rPr>
              <a:t>                                       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</a:t>
            </a:r>
            <a:r>
              <a:rPr lang="en-US" sz="2800">
                <a:latin typeface="+mj-lt"/>
              </a:rPr>
              <a:t>              </a:t>
            </a:r>
            <a:endParaRPr lang="en-US" sz="2800" smtClean="0">
              <a:latin typeface="+mj-lt"/>
            </a:endParaRPr>
          </a:p>
          <a:p>
            <a:pPr algn="just"/>
            <a:r>
              <a:rPr lang="en-US" sz="2800">
                <a:latin typeface="+mj-lt"/>
              </a:rPr>
              <a:t> </a:t>
            </a:r>
            <a:r>
              <a:rPr lang="en-US" sz="2800" smtClean="0">
                <a:latin typeface="+mj-lt"/>
              </a:rPr>
              <a:t>                                     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1525663" y="2986086"/>
            <a:ext cx="923544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=""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</a:rPr>
              <a:t>2</a:t>
            </a:r>
            <a:r>
              <a:rPr lang="vi-VN" sz="3200" b="1" smtClean="0"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23096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75041"/>
              </p:ext>
            </p:extLst>
          </p:nvPr>
        </p:nvGraphicFramePr>
        <p:xfrm>
          <a:off x="6441717" y="1497330"/>
          <a:ext cx="524200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4" cy="665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=""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1525662" y="2931581"/>
            <a:ext cx="9140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4. Ngoài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703277"/>
            <a:ext cx="9140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endParaRPr lang="vi-VN" sz="2800" dirty="0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847860" y="1844165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373291" y="4132798"/>
            <a:ext cx="4757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Khoanh tay chào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smtClean="0">
                <a:latin typeface="Arial-Rounded"/>
                <a:ea typeface="Arial-Rounded"/>
              </a:rPr>
              <a:t>Cười chào hỏi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Vỗ vai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6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</a:t>
            </a:r>
            <a:r>
              <a:rPr lang="en-US" sz="2800">
                <a:latin typeface="+mj-lt"/>
              </a:rPr>
              <a:t>              </a:t>
            </a:r>
            <a:endParaRPr lang="en-US" sz="2800" smtClean="0">
              <a:latin typeface="+mj-lt"/>
            </a:endParaRPr>
          </a:p>
          <a:p>
            <a:pPr algn="just"/>
            <a:r>
              <a:rPr lang="en-US" sz="2800">
                <a:latin typeface="+mj-lt"/>
              </a:rPr>
              <a:t> </a:t>
            </a:r>
            <a:r>
              <a:rPr lang="en-US" sz="2800" smtClean="0">
                <a:latin typeface="+mj-lt"/>
              </a:rPr>
              <a:t>                                   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2445488" y="3014985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3976576" y="3014985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8865383" y="4283033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0455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    -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chắp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tay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trước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ngực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cúi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/>
                <a:ea typeface="Arial-Rounded"/>
              </a:rPr>
              <a:t>nhẹ</a:t>
            </a:r>
            <a:r>
              <a:rPr lang="en-US" sz="2800" dirty="0">
                <a:solidFill>
                  <a:srgbClr val="00B050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srgbClr val="00B050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 dirty="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i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i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i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i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i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 </a:t>
            </a: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i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7486" y="1512867"/>
            <a:ext cx="66287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i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khệ </a:t>
            </a:r>
            <a:r>
              <a:rPr lang="en-US" sz="4800" b="1" i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</a:t>
            </a:r>
            <a:r>
              <a:rPr lang="en-US" sz="2400">
                <a:latin typeface="+mj-lt"/>
              </a:rPr>
              <a:t>              </a:t>
            </a:r>
            <a:endParaRPr lang="en-US" sz="2400" smtClean="0">
              <a:latin typeface="+mj-lt"/>
            </a:endParaRPr>
          </a:p>
          <a:p>
            <a:pPr algn="just"/>
            <a:r>
              <a:rPr lang="en-US" sz="2400">
                <a:latin typeface="+mj-lt"/>
              </a:rPr>
              <a:t> </a:t>
            </a:r>
            <a:r>
              <a:rPr lang="en-US" sz="2400" smtClean="0">
                <a:latin typeface="+mj-lt"/>
              </a:rPr>
              <a:t>                                                                (</a:t>
            </a:r>
            <a:r>
              <a:rPr lang="en-US" sz="2400" dirty="0" err="1">
                <a:latin typeface="+mj-lt"/>
              </a:rPr>
              <a:t>Hoàng</a:t>
            </a:r>
            <a:r>
              <a:rPr lang="en-US" sz="2400" dirty="0">
                <a:latin typeface="+mj-lt"/>
              </a:rPr>
              <a:t> Anh </a:t>
            </a:r>
            <a:r>
              <a:rPr lang="en-US" sz="2400" i="1" dirty="0" err="1">
                <a:latin typeface="+mj-lt"/>
              </a:rPr>
              <a:t>tổng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hợp</a:t>
            </a:r>
            <a:r>
              <a:rPr lang="en-US" sz="2400" i="1" dirty="0">
                <a:latin typeface="+mj-lt"/>
              </a:rPr>
              <a:t>)</a:t>
            </a:r>
            <a:endParaRPr lang="en-US" sz="24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     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        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3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1310</Words>
  <Application>Microsoft Office PowerPoint</Application>
  <PresentationFormat>Widescreen</PresentationFormat>
  <Paragraphs>125</Paragraphs>
  <Slides>23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华文细黑</vt:lpstr>
      <vt:lpstr>Times New Roman</vt:lpstr>
      <vt:lpstr>UTM Avo</vt:lpstr>
      <vt:lpstr>Verdana</vt:lpstr>
      <vt:lpstr>Wingdings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22</cp:revision>
  <dcterms:created xsi:type="dcterms:W3CDTF">2021-07-20T01:55:21Z</dcterms:created>
  <dcterms:modified xsi:type="dcterms:W3CDTF">2023-03-28T05:09:52Z</dcterms:modified>
</cp:coreProperties>
</file>