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5" r:id="rId3"/>
    <p:sldId id="309" r:id="rId4"/>
    <p:sldId id="310" r:id="rId5"/>
    <p:sldId id="311" r:id="rId6"/>
    <p:sldId id="265" r:id="rId7"/>
    <p:sldId id="266" r:id="rId8"/>
    <p:sldId id="259" r:id="rId9"/>
    <p:sldId id="312" r:id="rId10"/>
    <p:sldId id="313" r:id="rId11"/>
    <p:sldId id="264" r:id="rId12"/>
    <p:sldId id="279" r:id="rId13"/>
    <p:sldId id="299" r:id="rId14"/>
    <p:sldId id="314" r:id="rId15"/>
    <p:sldId id="269" r:id="rId16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200"/>
    <a:srgbClr val="FFE7D6"/>
    <a:srgbClr val="FF9900"/>
    <a:srgbClr val="E5FFD0"/>
    <a:srgbClr val="37BFA5"/>
    <a:srgbClr val="FFC6D5"/>
    <a:srgbClr val="5C2D69"/>
    <a:srgbClr val="FF4D77"/>
    <a:srgbClr val="AF8F87"/>
    <a:srgbClr val="9CD1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76" autoAdjust="0"/>
    <p:restoredTop sz="94660"/>
  </p:normalViewPr>
  <p:slideViewPr>
    <p:cSldViewPr>
      <p:cViewPr varScale="1">
        <p:scale>
          <a:sx n="69" d="100"/>
          <a:sy n="69" d="100"/>
        </p:scale>
        <p:origin x="93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94709-44C7-488F-8C83-C9A5204016F6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767B4-E3AE-4E01-86EC-EB488709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7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767B4-E3AE-4E01-86EC-EB48870971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05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28/03/2023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4040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28/03/2023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7437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28/03/2023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438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28/03/2023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2172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28/03/2023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634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28/03/2023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33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28/03/2023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808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28/03/2023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8554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28/03/2023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6985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28/03/2023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4227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28/03/2023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014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8B1C1-7865-417D-96BB-466CB203B328}" type="datetimeFigureOut">
              <a:rPr lang="vi-VN" smtClean="0"/>
              <a:t>28/03/2023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565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4.png"/><Relationship Id="rId7" Type="http://schemas.openxmlformats.org/officeDocument/2006/relationships/image" Target="../media/image4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5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16.gif"/><Relationship Id="rId9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gif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1.gi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slide" Target="slide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1.gi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slide" Target="slide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1.gi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1.gi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1.gi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335417" y="683866"/>
            <a:ext cx="7560840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9310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98377" y="1168023"/>
            <a:ext cx="3932298" cy="4693317"/>
            <a:chOff x="2348840" y="252303"/>
            <a:chExt cx="3932298" cy="469331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48" t="75456" r="6524" b="3655"/>
            <a:stretch/>
          </p:blipFill>
          <p:spPr>
            <a:xfrm>
              <a:off x="2348840" y="252303"/>
              <a:ext cx="3932298" cy="469331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3734615" y="2385579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327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4615" y="2385579"/>
                  <a:ext cx="1784527" cy="140346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Rectangle 4"/>
          <p:cNvSpPr/>
          <p:nvPr/>
        </p:nvSpPr>
        <p:spPr>
          <a:xfrm>
            <a:off x="4481806" y="4550291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600836" y="1491998"/>
            <a:ext cx="3709338" cy="4238661"/>
            <a:chOff x="-445012" y="2731280"/>
            <a:chExt cx="3709338" cy="42386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5" t="52112" r="67208" b="27731"/>
            <a:stretch/>
          </p:blipFill>
          <p:spPr>
            <a:xfrm>
              <a:off x="-445012" y="2731280"/>
              <a:ext cx="3709338" cy="423866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694606" y="4509120"/>
                  <a:ext cx="1784527" cy="13896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173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606" y="4509120"/>
                  <a:ext cx="1784527" cy="138967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5871568" y="1491998"/>
            <a:ext cx="3661562" cy="4535089"/>
            <a:chOff x="5907138" y="2680130"/>
            <a:chExt cx="3661562" cy="45350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4" t="4871" r="65589" b="74240"/>
            <a:stretch/>
          </p:blipFill>
          <p:spPr>
            <a:xfrm>
              <a:off x="5907138" y="2680130"/>
              <a:ext cx="3661562" cy="453508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6830959" y="4415588"/>
                  <a:ext cx="1784527" cy="13871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204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 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0959" y="4415588"/>
                  <a:ext cx="1784527" cy="138717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8942093" y="1331843"/>
            <a:ext cx="3733637" cy="4405905"/>
            <a:chOff x="8539769" y="395739"/>
            <a:chExt cx="3733637" cy="440590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8" t="28669" r="64975" b="51659"/>
            <a:stretch/>
          </p:blipFill>
          <p:spPr>
            <a:xfrm>
              <a:off x="8539769" y="395739"/>
              <a:ext cx="3733637" cy="440590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9495255" y="2327356"/>
                  <a:ext cx="1784527" cy="13896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671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 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95255" y="2327356"/>
                  <a:ext cx="1784527" cy="138967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937497" y="4604047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𝟏𝟕𝟓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497" y="4604047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043135" y="4554238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𝟑𝟐𝟗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3135" y="4554238"/>
                <a:ext cx="1356462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1331275" y="459740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562197" y="456777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7042503" y="4546983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𝟐𝟎𝟕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2503" y="4546983"/>
                <a:ext cx="1356462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10808912" y="4539897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0241217" y="4567770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𝟔𝟕𝟗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1217" y="4567770"/>
                <a:ext cx="1356462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163AC688-19C2-4596-9EC5-2A9A611A0DC6}"/>
              </a:ext>
            </a:extLst>
          </p:cNvPr>
          <p:cNvGrpSpPr/>
          <p:nvPr/>
        </p:nvGrpSpPr>
        <p:grpSpPr>
          <a:xfrm>
            <a:off x="1486694" y="240659"/>
            <a:ext cx="4464496" cy="678033"/>
            <a:chOff x="1253941" y="511805"/>
            <a:chExt cx="4464496" cy="67803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60B6879-ACD3-4ACE-BC59-15FE33B861D4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338A40DB-8FA3-4FB4-9382-0A08FEDA51A9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7A4E1F4-002B-479D-9CD3-F0706739DD5D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FA5B4BC-2C41-4E89-8760-31B567782CC8}"/>
                </a:ext>
              </a:extLst>
            </p:cNvPr>
            <p:cNvSpPr txBox="1"/>
            <p:nvPr/>
          </p:nvSpPr>
          <p:spPr>
            <a:xfrm>
              <a:off x="2059473" y="511805"/>
              <a:ext cx="365896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Times New Roman" pitchFamily="18" charset="0"/>
                </a:rPr>
                <a:t>Tính</a:t>
              </a:r>
              <a:r>
                <a:rPr lang="vi-VN" sz="3600" dirty="0">
                  <a:cs typeface="Times New Roman" pitchFamily="18" charset="0"/>
                </a:rPr>
                <a:t> (theo mẫu)</a:t>
              </a:r>
              <a:r>
                <a:rPr lang="en-US" sz="3600" dirty="0">
                  <a:cs typeface="Times New Roman" pitchFamily="18" charset="0"/>
                </a:rPr>
                <a:t>:</a:t>
              </a:r>
              <a:endParaRPr lang="vi-VN" sz="3600" dirty="0">
                <a:cs typeface="Times New Roman" pitchFamily="18" charset="0"/>
              </a:endParaRP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5BB5C5B-5110-4DCB-B912-6ACAD53C23FF}"/>
              </a:ext>
            </a:extLst>
          </p:cNvPr>
          <p:cNvCxnSpPr>
            <a:cxnSpLocks/>
          </p:cNvCxnSpPr>
          <p:nvPr/>
        </p:nvCxnSpPr>
        <p:spPr>
          <a:xfrm>
            <a:off x="2422798" y="845667"/>
            <a:ext cx="32403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90709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0" grpId="0"/>
      <p:bldP spid="21" grpId="0"/>
      <p:bldP spid="22" grpId="0"/>
      <p:bldP spid="22" grpId="1"/>
      <p:bldP spid="23" grpId="0"/>
      <p:bldP spid="23" grpId="1"/>
      <p:bldP spid="24" grpId="0"/>
      <p:bldP spid="25" grpId="0"/>
      <p:bldP spid="25" grpId="1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94089" y="255315"/>
            <a:ext cx="4457101" cy="678033"/>
            <a:chOff x="1253941" y="511805"/>
            <a:chExt cx="4457101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365157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2299620" y="852497"/>
            <a:ext cx="33402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D44056E-9D55-4519-A750-4693FDCD5135}"/>
              </a:ext>
            </a:extLst>
          </p:cNvPr>
          <p:cNvGrpSpPr/>
          <p:nvPr/>
        </p:nvGrpSpPr>
        <p:grpSpPr>
          <a:xfrm>
            <a:off x="836793" y="933348"/>
            <a:ext cx="4465260" cy="2554850"/>
            <a:chOff x="1930470" y="2290096"/>
            <a:chExt cx="4465260" cy="25548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DA343D-8AE1-4CD0-9259-4E349230B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321" r="50000" b="6686"/>
            <a:stretch/>
          </p:blipFill>
          <p:spPr>
            <a:xfrm>
              <a:off x="1930470" y="2290096"/>
              <a:ext cx="4465260" cy="255485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C6064A-823A-4DE3-A4EC-4A136F7EFAA5}"/>
                </a:ext>
              </a:extLst>
            </p:cNvPr>
            <p:cNvSpPr txBox="1"/>
            <p:nvPr/>
          </p:nvSpPr>
          <p:spPr>
            <a:xfrm>
              <a:off x="3236719" y="2808247"/>
              <a:ext cx="2232248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803 + 55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246 + 31</a:t>
              </a:r>
              <a:endParaRPr lang="vi-VN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2" descr="Tổng hợp hình động đẹp để trang trí Powerpoint, Word">
            <a:extLst>
              <a:ext uri="{FF2B5EF4-FFF2-40B4-BE49-F238E27FC236}">
                <a16:creationId xmlns:a16="http://schemas.microsoft.com/office/drawing/2014/main" id="{E464E3EC-B8CB-401D-9D8E-9C40F7C279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395" y="4086132"/>
            <a:ext cx="1148705" cy="268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B5157E6-6823-4115-95A2-79C369EE1FAC}"/>
              </a:ext>
            </a:extLst>
          </p:cNvPr>
          <p:cNvGrpSpPr/>
          <p:nvPr/>
        </p:nvGrpSpPr>
        <p:grpSpPr>
          <a:xfrm>
            <a:off x="6608302" y="1033684"/>
            <a:ext cx="4362628" cy="2496128"/>
            <a:chOff x="2428587" y="2423167"/>
            <a:chExt cx="4362628" cy="249612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839AF4E-A49B-4010-A834-DD6011A37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55" t="68693" r="-1255" b="6314"/>
            <a:stretch/>
          </p:blipFill>
          <p:spPr>
            <a:xfrm>
              <a:off x="2428587" y="2423167"/>
              <a:ext cx="4362628" cy="249612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E6ACA6F-244E-4554-9ED2-D91167C62FCA}"/>
                </a:ext>
              </a:extLst>
            </p:cNvPr>
            <p:cNvSpPr txBox="1"/>
            <p:nvPr/>
          </p:nvSpPr>
          <p:spPr>
            <a:xfrm>
              <a:off x="3493777" y="2774420"/>
              <a:ext cx="2232248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510 + 9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694 + 4</a:t>
              </a:r>
              <a:endParaRPr lang="vi-VN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49CE1E1-92A9-4A44-8556-15A86E824007}"/>
                  </a:ext>
                </a:extLst>
              </p:cNvPr>
              <p:cNvSpPr txBox="1"/>
              <p:nvPr/>
            </p:nvSpPr>
            <p:spPr>
              <a:xfrm>
                <a:off x="1168072" y="4150351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803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55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49CE1E1-92A9-4A44-8556-15A86E824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8072" y="4150351"/>
                <a:ext cx="1784527" cy="13896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55CEFF2-E7DA-48D0-8596-44B94C23AC37}"/>
                  </a:ext>
                </a:extLst>
              </p:cNvPr>
              <p:cNvSpPr/>
              <p:nvPr/>
            </p:nvSpPr>
            <p:spPr>
              <a:xfrm>
                <a:off x="1508068" y="5439596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𝟖𝟓𝟖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55CEFF2-E7DA-48D0-8596-44B94C23AC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8068" y="5439596"/>
                <a:ext cx="1356462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DE8B77C-BE6A-4D5D-8D75-D0F0452E82E8}"/>
                  </a:ext>
                </a:extLst>
              </p:cNvPr>
              <p:cNvSpPr txBox="1"/>
              <p:nvPr/>
            </p:nvSpPr>
            <p:spPr>
              <a:xfrm>
                <a:off x="3864655" y="4150351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246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31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DE8B77C-BE6A-4D5D-8D75-D0F0452E8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4655" y="4150351"/>
                <a:ext cx="1784527" cy="14034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BACDAD7-8DA9-4333-A24C-ECCCA635E9EC}"/>
                  </a:ext>
                </a:extLst>
              </p:cNvPr>
              <p:cNvSpPr/>
              <p:nvPr/>
            </p:nvSpPr>
            <p:spPr>
              <a:xfrm>
                <a:off x="4161135" y="5426289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𝟐𝟕𝟕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BACDAD7-8DA9-4333-A24C-ECCCA635E9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135" y="5426289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86F9959-2826-4BCE-9C3E-D08BB595877D}"/>
                  </a:ext>
                </a:extLst>
              </p:cNvPr>
              <p:cNvSpPr txBox="1"/>
              <p:nvPr/>
            </p:nvSpPr>
            <p:spPr>
              <a:xfrm>
                <a:off x="6561238" y="4151601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510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86F9959-2826-4BCE-9C3E-D08BB5958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1238" y="4151601"/>
                <a:ext cx="1784527" cy="14034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A65FF53-AC25-4DCF-91E6-4F40D07319F7}"/>
                  </a:ext>
                </a:extLst>
              </p:cNvPr>
              <p:cNvSpPr/>
              <p:nvPr/>
            </p:nvSpPr>
            <p:spPr>
              <a:xfrm>
                <a:off x="6975793" y="5450774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𝟓𝟏𝟗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A65FF53-AC25-4DCF-91E6-4F40D07319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793" y="5450774"/>
                <a:ext cx="1356462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980F9E8-702B-4EAF-BD68-EE96A17BD480}"/>
                  </a:ext>
                </a:extLst>
              </p:cNvPr>
              <p:cNvSpPr txBox="1"/>
              <p:nvPr/>
            </p:nvSpPr>
            <p:spPr>
              <a:xfrm>
                <a:off x="9257820" y="4150351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694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980F9E8-702B-4EAF-BD68-EE96A17BD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7820" y="4150351"/>
                <a:ext cx="1784527" cy="138967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F87A9DC-B20A-44EF-86D3-E59F944BD871}"/>
                  </a:ext>
                </a:extLst>
              </p:cNvPr>
              <p:cNvSpPr/>
              <p:nvPr/>
            </p:nvSpPr>
            <p:spPr>
              <a:xfrm>
                <a:off x="9551590" y="5439595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𝟔𝟗𝟖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F87A9DC-B20A-44EF-86D3-E59F944BD8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1590" y="5439595"/>
                <a:ext cx="1356462" cy="76944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2538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3" grpId="0"/>
      <p:bldP spid="25" grpId="0"/>
      <p:bldP spid="27" grpId="0"/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40776" r="9157" b="3486"/>
          <a:stretch/>
        </p:blipFill>
        <p:spPr bwMode="auto">
          <a:xfrm>
            <a:off x="1067151" y="2697573"/>
            <a:ext cx="9496997" cy="3008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6779633" y="3597326"/>
            <a:ext cx="5786098" cy="3546682"/>
            <a:chOff x="962976" y="3667540"/>
            <a:chExt cx="5678094" cy="2727889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70" r="50000" b="34295"/>
            <a:stretch/>
          </p:blipFill>
          <p:spPr>
            <a:xfrm>
              <a:off x="962976" y="3667540"/>
              <a:ext cx="5678094" cy="2727889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2107357" y="4287567"/>
              <a:ext cx="3145857" cy="1207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?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199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122" name="Picture 2" descr="Tổng hợp hình động đẹp để trang trí Powerpoint, Wor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672" y="3989629"/>
            <a:ext cx="1148439" cy="268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165126" y="152611"/>
            <a:ext cx="11714398" cy="2035994"/>
            <a:chOff x="910630" y="557947"/>
            <a:chExt cx="11574060" cy="2035994"/>
          </a:xfrm>
        </p:grpSpPr>
        <p:sp>
          <p:nvSpPr>
            <p:cNvPr id="27" name="TextBox 26"/>
            <p:cNvSpPr txBox="1"/>
            <p:nvPr/>
          </p:nvSpPr>
          <p:spPr>
            <a:xfrm>
              <a:off x="1760961" y="593393"/>
              <a:ext cx="10723729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2A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2B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sưu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tầm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err="1">
                  <a:latin typeface="Arial" panose="020B0604020202020204" pitchFamily="34" charset="0"/>
                  <a:cs typeface="Arial" panose="020B0604020202020204" pitchFamily="34" charset="0"/>
                </a:rPr>
                <a:t>bức</a:t>
              </a:r>
              <a:r>
                <a:rPr lang="en-US" sz="31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smtClean="0">
                  <a:latin typeface="Arial" panose="020B0604020202020204" pitchFamily="34" charset="0"/>
                  <a:cs typeface="Arial" panose="020B0604020202020204" pitchFamily="34" charset="0"/>
                </a:rPr>
                <a:t>ảnh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đỏ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Nam.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2A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sưu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tầm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145 </a:t>
              </a:r>
              <a:r>
                <a:rPr lang="en-US" sz="3100" err="1">
                  <a:latin typeface="Arial" panose="020B0604020202020204" pitchFamily="34" charset="0"/>
                  <a:cs typeface="Arial" panose="020B0604020202020204" pitchFamily="34" charset="0"/>
                </a:rPr>
                <a:t>bức</a:t>
              </a:r>
              <a:r>
                <a:rPr lang="en-US" sz="31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smtClean="0">
                  <a:latin typeface="Arial" panose="020B0604020202020204" pitchFamily="34" charset="0"/>
                  <a:cs typeface="Arial" panose="020B0604020202020204" pitchFamily="34" charset="0"/>
                </a:rPr>
                <a:t>ảnh,  </a:t>
              </a:r>
              <a:endParaRPr lang="en-US" sz="31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2B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sưu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tầm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154 </a:t>
              </a:r>
              <a:r>
                <a:rPr lang="en-US" sz="3100" err="1">
                  <a:latin typeface="Arial" panose="020B0604020202020204" pitchFamily="34" charset="0"/>
                  <a:cs typeface="Arial" panose="020B0604020202020204" pitchFamily="34" charset="0"/>
                </a:rPr>
                <a:t>bức</a:t>
              </a:r>
              <a:r>
                <a:rPr lang="en-US" sz="31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smtClean="0">
                  <a:latin typeface="Arial" panose="020B0604020202020204" pitchFamily="34" charset="0"/>
                  <a:cs typeface="Arial" panose="020B0604020202020204" pitchFamily="34" charset="0"/>
                </a:rPr>
                <a:t>ảnh.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sưu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tầm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err="1">
                  <a:latin typeface="Arial" panose="020B0604020202020204" pitchFamily="34" charset="0"/>
                  <a:cs typeface="Arial" panose="020B0604020202020204" pitchFamily="34" charset="0"/>
                </a:rPr>
                <a:t>bức</a:t>
              </a:r>
              <a:r>
                <a:rPr lang="en-US" sz="31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smtClean="0">
                  <a:latin typeface="Arial" panose="020B0604020202020204" pitchFamily="34" charset="0"/>
                  <a:cs typeface="Arial" panose="020B0604020202020204" pitchFamily="34" charset="0"/>
                </a:rPr>
                <a:t>ảnh?</a:t>
              </a:r>
              <a:endParaRPr lang="vi-VN" sz="3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599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vi-VN" sz="35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endParaRPr lang="vi-VN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7" name="Rounded Rectangular Callout 36"/>
          <p:cNvSpPr/>
          <p:nvPr/>
        </p:nvSpPr>
        <p:spPr>
          <a:xfrm>
            <a:off x="750691" y="2915981"/>
            <a:ext cx="5930080" cy="2359851"/>
          </a:xfrm>
          <a:prstGeom prst="wedgeRoundRectCallout">
            <a:avLst>
              <a:gd name="adj1" fmla="val -40963"/>
              <a:gd name="adj2" fmla="val 4720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17988" y="3018323"/>
            <a:ext cx="5786098" cy="1892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2A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: 145 </a:t>
            </a:r>
            <a:r>
              <a:rPr lang="en-US" sz="2599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599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smtClean="0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2B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: 154 </a:t>
            </a:r>
            <a:r>
              <a:rPr lang="en-US" sz="2599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599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smtClean="0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:        </a:t>
            </a:r>
            <a:r>
              <a:rPr lang="en-US" sz="2599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599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smtClean="0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3521221" y="4308032"/>
            <a:ext cx="609460" cy="49530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7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>
            <a:cxnSpLocks/>
          </p:cNvCxnSpPr>
          <p:nvPr/>
        </p:nvCxnSpPr>
        <p:spPr>
          <a:xfrm>
            <a:off x="1126654" y="1596778"/>
            <a:ext cx="6768752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4521964" y="1124744"/>
            <a:ext cx="6192688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</p:cNvCxnSpPr>
          <p:nvPr/>
        </p:nvCxnSpPr>
        <p:spPr>
          <a:xfrm>
            <a:off x="8831510" y="1596778"/>
            <a:ext cx="28803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cxnSpLocks/>
          </p:cNvCxnSpPr>
          <p:nvPr/>
        </p:nvCxnSpPr>
        <p:spPr>
          <a:xfrm>
            <a:off x="1126654" y="2132856"/>
            <a:ext cx="58326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720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6364E-6 0 L 0.32426 0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13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uiExpand="1" build="p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19ABBE-98A8-45AE-BCDB-F1F646745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702" y="2636912"/>
            <a:ext cx="10078787" cy="35981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486B59-8BF9-4C8B-8D4A-E16FEEDBB9E3}"/>
              </a:ext>
            </a:extLst>
          </p:cNvPr>
          <p:cNvSpPr txBox="1"/>
          <p:nvPr/>
        </p:nvSpPr>
        <p:spPr>
          <a:xfrm>
            <a:off x="4798313" y="3140968"/>
            <a:ext cx="2179197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u="sng" dirty="0" err="1">
                <a:latin typeface="HP001 5 hàng" panose="020B0603050302020204" pitchFamily="34" charset="0"/>
                <a:cs typeface="Arial" panose="020B0604020202020204" pitchFamily="34" charset="0"/>
              </a:rPr>
              <a:t>Bài</a:t>
            </a:r>
            <a:r>
              <a:rPr lang="en-US" sz="3199" b="1" u="sng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u="sng" dirty="0" err="1">
                <a:latin typeface="HP001 5 hàng" panose="020B0603050302020204" pitchFamily="34" charset="0"/>
                <a:cs typeface="Arial" panose="020B0604020202020204" pitchFamily="34" charset="0"/>
              </a:rPr>
              <a:t>giải</a:t>
            </a:r>
            <a:endParaRPr lang="vi-VN" sz="3199" b="1" u="sng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7CE09D-0E3F-4CD4-A972-337CD10F8237}"/>
              </a:ext>
            </a:extLst>
          </p:cNvPr>
          <p:cNvSpPr txBox="1"/>
          <p:nvPr/>
        </p:nvSpPr>
        <p:spPr>
          <a:xfrm>
            <a:off x="1634884" y="4047049"/>
            <a:ext cx="9315121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Hai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lớp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sưu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tầm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được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tất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cả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err="1">
                <a:latin typeface="HP001 5 hàng" panose="020B0603050302020204" pitchFamily="34" charset="0"/>
                <a:cs typeface="Arial" panose="020B0604020202020204" pitchFamily="34" charset="0"/>
              </a:rPr>
              <a:t>bức</a:t>
            </a:r>
            <a:r>
              <a:rPr lang="en-US" sz="3199" b="1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smtClean="0">
                <a:latin typeface="HP001 5 hàng" panose="020B0603050302020204" pitchFamily="34" charset="0"/>
                <a:cs typeface="Arial" panose="020B0604020202020204" pitchFamily="34" charset="0"/>
              </a:rPr>
              <a:t>ảnh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là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: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CA9BC8-514D-4C06-AF82-D92DA68A2A2C}"/>
              </a:ext>
            </a:extLst>
          </p:cNvPr>
          <p:cNvSpPr txBox="1"/>
          <p:nvPr/>
        </p:nvSpPr>
        <p:spPr>
          <a:xfrm>
            <a:off x="2638822" y="4899246"/>
            <a:ext cx="2557750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145 + 154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157125-BC00-4AC5-BCE9-3687B64908BD}"/>
              </a:ext>
            </a:extLst>
          </p:cNvPr>
          <p:cNvSpPr txBox="1"/>
          <p:nvPr/>
        </p:nvSpPr>
        <p:spPr>
          <a:xfrm>
            <a:off x="3678531" y="5792240"/>
            <a:ext cx="5759307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Đáp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: 299 </a:t>
            </a:r>
            <a:r>
              <a:rPr lang="en-US" sz="3199" b="1" err="1">
                <a:latin typeface="HP001 5 hàng" panose="020B0603050302020204" pitchFamily="34" charset="0"/>
                <a:cs typeface="Arial" panose="020B0604020202020204" pitchFamily="34" charset="0"/>
              </a:rPr>
              <a:t>bức</a:t>
            </a:r>
            <a:r>
              <a:rPr lang="en-US" sz="3199" b="1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smtClean="0">
                <a:latin typeface="HP001 5 hàng" panose="020B0603050302020204" pitchFamily="34" charset="0"/>
                <a:cs typeface="Arial" panose="020B0604020202020204" pitchFamily="34" charset="0"/>
              </a:rPr>
              <a:t>ảnh.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6195A6-C147-4E5F-977C-DA01F6810D1C}"/>
              </a:ext>
            </a:extLst>
          </p:cNvPr>
          <p:cNvSpPr/>
          <p:nvPr/>
        </p:nvSpPr>
        <p:spPr>
          <a:xfrm>
            <a:off x="4583038" y="4915262"/>
            <a:ext cx="4219562" cy="584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= 299 (</a:t>
            </a:r>
            <a:r>
              <a:rPr lang="en-US" sz="3199" b="1" err="1">
                <a:latin typeface="HP001 5 hàng" panose="020B0603050302020204" pitchFamily="34" charset="0"/>
                <a:cs typeface="Arial" panose="020B0604020202020204" pitchFamily="34" charset="0"/>
              </a:rPr>
              <a:t>bức</a:t>
            </a:r>
            <a:r>
              <a:rPr lang="en-US" sz="3199" b="1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smtClean="0">
                <a:latin typeface="HP001 5 hàng" panose="020B0603050302020204" pitchFamily="34" charset="0"/>
                <a:cs typeface="Arial" panose="020B0604020202020204" pitchFamily="34" charset="0"/>
              </a:rPr>
              <a:t>ảnh)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52A081-73ED-4F1A-ABBC-01063922E795}"/>
              </a:ext>
            </a:extLst>
          </p:cNvPr>
          <p:cNvGrpSpPr/>
          <p:nvPr/>
        </p:nvGrpSpPr>
        <p:grpSpPr>
          <a:xfrm>
            <a:off x="165126" y="152611"/>
            <a:ext cx="11714398" cy="2035994"/>
            <a:chOff x="910630" y="557947"/>
            <a:chExt cx="11574060" cy="203599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1F0CC37-8AEC-4F44-B995-1CF4B5C61E71}"/>
                </a:ext>
              </a:extLst>
            </p:cNvPr>
            <p:cNvSpPr txBox="1"/>
            <p:nvPr/>
          </p:nvSpPr>
          <p:spPr>
            <a:xfrm>
              <a:off x="1760961" y="593393"/>
              <a:ext cx="10723729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2A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2B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sưu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tầm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err="1">
                  <a:latin typeface="Arial" panose="020B0604020202020204" pitchFamily="34" charset="0"/>
                  <a:cs typeface="Arial" panose="020B0604020202020204" pitchFamily="34" charset="0"/>
                </a:rPr>
                <a:t>bức</a:t>
              </a:r>
              <a:r>
                <a:rPr lang="en-US" sz="31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smtClean="0">
                  <a:latin typeface="Arial" panose="020B0604020202020204" pitchFamily="34" charset="0"/>
                  <a:cs typeface="Arial" panose="020B0604020202020204" pitchFamily="34" charset="0"/>
                </a:rPr>
                <a:t>ảnh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đỏ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Nam.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2A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sưu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tầm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145 </a:t>
              </a:r>
              <a:r>
                <a:rPr lang="en-US" sz="3100" err="1">
                  <a:latin typeface="Arial" panose="020B0604020202020204" pitchFamily="34" charset="0"/>
                  <a:cs typeface="Arial" panose="020B0604020202020204" pitchFamily="34" charset="0"/>
                </a:rPr>
                <a:t>bức</a:t>
              </a:r>
              <a:r>
                <a:rPr lang="en-US" sz="31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smtClean="0">
                  <a:latin typeface="Arial" panose="020B0604020202020204" pitchFamily="34" charset="0"/>
                  <a:cs typeface="Arial" panose="020B0604020202020204" pitchFamily="34" charset="0"/>
                </a:rPr>
                <a:t>ảnh,  </a:t>
              </a:r>
              <a:endParaRPr lang="en-US" sz="31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2B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sưu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tầm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154 </a:t>
              </a:r>
              <a:r>
                <a:rPr lang="en-US" sz="3100" err="1">
                  <a:latin typeface="Arial" panose="020B0604020202020204" pitchFamily="34" charset="0"/>
                  <a:cs typeface="Arial" panose="020B0604020202020204" pitchFamily="34" charset="0"/>
                </a:rPr>
                <a:t>bức</a:t>
              </a:r>
              <a:r>
                <a:rPr lang="en-US" sz="31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smtClean="0">
                  <a:latin typeface="Arial" panose="020B0604020202020204" pitchFamily="34" charset="0"/>
                  <a:cs typeface="Arial" panose="020B0604020202020204" pitchFamily="34" charset="0"/>
                </a:rPr>
                <a:t>ảnh.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sưu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tầm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err="1">
                  <a:latin typeface="Arial" panose="020B0604020202020204" pitchFamily="34" charset="0"/>
                  <a:cs typeface="Arial" panose="020B0604020202020204" pitchFamily="34" charset="0"/>
                </a:rPr>
                <a:t>bức</a:t>
              </a:r>
              <a:r>
                <a:rPr lang="en-US" sz="31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smtClean="0">
                  <a:latin typeface="Arial" panose="020B0604020202020204" pitchFamily="34" charset="0"/>
                  <a:cs typeface="Arial" panose="020B0604020202020204" pitchFamily="34" charset="0"/>
                </a:rPr>
                <a:t>ảnh?</a:t>
              </a:r>
              <a:endParaRPr lang="vi-VN" sz="3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A576F62-6752-4957-A460-055A3DE6F186}"/>
                </a:ext>
              </a:extLst>
            </p:cNvPr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F262778-078D-446D-B936-E153AFAA3F23}"/>
                  </a:ext>
                </a:extLst>
              </p:cNvPr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599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vi-VN" sz="35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485D2F0-114B-4347-A58D-7BC43E6543DA}"/>
                  </a:ext>
                </a:extLst>
              </p:cNvPr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endParaRPr lang="vi-VN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4033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0CD850-2723-4BD4-ACDB-014FAA0BA2E4}"/>
                  </a:ext>
                </a:extLst>
              </p:cNvPr>
              <p:cNvSpPr txBox="1"/>
              <p:nvPr/>
            </p:nvSpPr>
            <p:spPr>
              <a:xfrm>
                <a:off x="1739335" y="4091929"/>
                <a:ext cx="1784527" cy="1387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420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257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0CD850-2723-4BD4-ACDB-014FAA0BA2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335" y="4091929"/>
                <a:ext cx="1784527" cy="13871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117A729-0B70-4CBB-BF5B-739D6A74CCCC}"/>
                  </a:ext>
                </a:extLst>
              </p:cNvPr>
              <p:cNvSpPr/>
              <p:nvPr/>
            </p:nvSpPr>
            <p:spPr>
              <a:xfrm>
                <a:off x="2079331" y="5381174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𝟔𝟕𝟕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117A729-0B70-4CBB-BF5B-739D6A74CC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331" y="5381174"/>
                <a:ext cx="1356462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C840BA-4E52-49EF-AA08-F15949BAF954}"/>
                  </a:ext>
                </a:extLst>
              </p:cNvPr>
              <p:cNvSpPr txBox="1"/>
              <p:nvPr/>
            </p:nvSpPr>
            <p:spPr>
              <a:xfrm>
                <a:off x="5321427" y="4091929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453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22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C840BA-4E52-49EF-AA08-F15949BAF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1427" y="4091929"/>
                <a:ext cx="1784527" cy="14034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DB0EEF5-67E6-449A-B821-6CCA92FA7C69}"/>
                  </a:ext>
                </a:extLst>
              </p:cNvPr>
              <p:cNvSpPr/>
              <p:nvPr/>
            </p:nvSpPr>
            <p:spPr>
              <a:xfrm>
                <a:off x="5749492" y="5381173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𝟒𝟕𝟓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DB0EEF5-67E6-449A-B821-6CCA92FA7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9492" y="5381173"/>
                <a:ext cx="1356462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C886557-DCF8-4A9C-96D6-E4B2FF49E35A}"/>
                  </a:ext>
                </a:extLst>
              </p:cNvPr>
              <p:cNvSpPr txBox="1"/>
              <p:nvPr/>
            </p:nvSpPr>
            <p:spPr>
              <a:xfrm>
                <a:off x="8903518" y="4091929"/>
                <a:ext cx="1784527" cy="13852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770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  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C886557-DCF8-4A9C-96D6-E4B2FF49E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3518" y="4091929"/>
                <a:ext cx="1784527" cy="13852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076E28D-E807-42BA-B059-77B81F796360}"/>
                  </a:ext>
                </a:extLst>
              </p:cNvPr>
              <p:cNvSpPr/>
              <p:nvPr/>
            </p:nvSpPr>
            <p:spPr>
              <a:xfrm>
                <a:off x="9186749" y="5381172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𝟕𝟕𝟕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076E28D-E807-42BA-B059-77B81F7963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6749" y="5381172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424C9A20-83D2-4380-BFF3-AC0B2319E53A}"/>
              </a:ext>
            </a:extLst>
          </p:cNvPr>
          <p:cNvGrpSpPr/>
          <p:nvPr/>
        </p:nvGrpSpPr>
        <p:grpSpPr>
          <a:xfrm>
            <a:off x="694606" y="224935"/>
            <a:ext cx="10801200" cy="3065961"/>
            <a:chOff x="838622" y="266879"/>
            <a:chExt cx="10801200" cy="306596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B1567D8-DC58-4C8F-8FB8-A7725C9E99C7}"/>
                </a:ext>
              </a:extLst>
            </p:cNvPr>
            <p:cNvGrpSpPr/>
            <p:nvPr/>
          </p:nvGrpSpPr>
          <p:grpSpPr>
            <a:xfrm>
              <a:off x="838622" y="266879"/>
              <a:ext cx="10801200" cy="3065961"/>
              <a:chOff x="-3380042" y="1089594"/>
              <a:chExt cx="10801200" cy="306596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9DA94393-149B-459F-8423-312D631398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783" t="68693" r="4641" b="6314"/>
              <a:stretch/>
            </p:blipFill>
            <p:spPr>
              <a:xfrm>
                <a:off x="-3380042" y="1089594"/>
                <a:ext cx="10801200" cy="3065961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0E9212-EE6B-4BCE-A2D9-8680CC7C2FFA}"/>
                  </a:ext>
                </a:extLst>
              </p:cNvPr>
              <p:cNvSpPr txBox="1"/>
              <p:nvPr/>
            </p:nvSpPr>
            <p:spPr>
              <a:xfrm>
                <a:off x="-2251835" y="2586235"/>
                <a:ext cx="8544785" cy="800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420 + 257   	    453 + 22		  770 + 7</a:t>
                </a:r>
                <a:endParaRPr lang="vi-VN" sz="35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26F565-2C59-47C2-B36E-263687BCCA7F}"/>
                </a:ext>
              </a:extLst>
            </p:cNvPr>
            <p:cNvSpPr txBox="1"/>
            <p:nvPr/>
          </p:nvSpPr>
          <p:spPr>
            <a:xfrm>
              <a:off x="2208489" y="988201"/>
              <a:ext cx="22589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i="1" u="sng" dirty="0">
                  <a:solidFill>
                    <a:srgbClr val="FF0000"/>
                  </a:solidFill>
                </a:rPr>
                <a:t>CỦNG CỐ: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60746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4646" y="620688"/>
            <a:ext cx="6801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Củng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cố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-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Dặn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dò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4566" y="2420888"/>
            <a:ext cx="6801862" cy="266429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2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70" y="4748888"/>
            <a:ext cx="3024336" cy="26667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29" y="5877272"/>
            <a:ext cx="909577" cy="997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83521" y="2636912"/>
            <a:ext cx="5999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0" y="-99392"/>
            <a:ext cx="1149425" cy="1340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DEAD23-752F-415D-BF07-6DA4E8A1B0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610" y="5472667"/>
            <a:ext cx="118872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67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ft Arrow 1">
            <a:hlinkClick r:id="rId7" action="ppaction://hlinksldjump"/>
            <a:extLst>
              <a:ext uri="{FF2B5EF4-FFF2-40B4-BE49-F238E27FC236}">
                <a16:creationId xmlns:a16="http://schemas.microsoft.com/office/drawing/2014/main" id="{928AB547-B979-4017-BCBD-894DE7222DA5}"/>
              </a:ext>
            </a:extLst>
          </p:cNvPr>
          <p:cNvSpPr/>
          <p:nvPr/>
        </p:nvSpPr>
        <p:spPr>
          <a:xfrm>
            <a:off x="263352" y="247117"/>
            <a:ext cx="936104" cy="603126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72">
            <a:extLst>
              <a:ext uri="{FF2B5EF4-FFF2-40B4-BE49-F238E27FC236}">
                <a16:creationId xmlns:a16="http://schemas.microsoft.com/office/drawing/2014/main" id="{15893056-9050-4BD6-AC3B-2ACA359A88FB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">
            <a:extLst>
              <a:ext uri="{FF2B5EF4-FFF2-40B4-BE49-F238E27FC236}">
                <a16:creationId xmlns:a16="http://schemas.microsoft.com/office/drawing/2014/main" id="{F7BA769E-FF4F-4403-B700-83EED2AF9AF7}"/>
              </a:ext>
            </a:extLst>
          </p:cNvPr>
          <p:cNvSpPr/>
          <p:nvPr/>
        </p:nvSpPr>
        <p:spPr>
          <a:xfrm>
            <a:off x="2494806" y="3489422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470 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4011D485-1752-4516-A3C0-079B8676CD73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370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7F7DCE2-D177-4259-B70B-8A759B860CF3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570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FB59E4A5-2842-49B2-A9DF-3CD851F49066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670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2D90733-AE6D-4383-9F4C-20D612C8253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338685" y="364714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zalo: 032 603 0911">
            <a:extLst>
              <a:ext uri="{FF2B5EF4-FFF2-40B4-BE49-F238E27FC236}">
                <a16:creationId xmlns:a16="http://schemas.microsoft.com/office/drawing/2014/main" id="{1218354F-DA10-4AE8-863B-79944C2B1D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8809" y="3651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lê huy duẩn">
            <a:extLst>
              <a:ext uri="{FF2B5EF4-FFF2-40B4-BE49-F238E27FC236}">
                <a16:creationId xmlns:a16="http://schemas.microsoft.com/office/drawing/2014/main" id="{1FECA141-029A-4A0A-A018-2CB35936469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19022" y="515202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0190F23-95D6-46A0-8B6C-CC3D1DF2368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37537" y="5080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E6E04CC-89B6-4767-84FB-9867FBD1B1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193BB4F-9CBD-4354-88A3-530B214816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221C3A9-CD4C-4D50-AF5A-711A909C3B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EF255E5-D89D-4EAF-A288-982D77826F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id="{44B06E45-671F-40DA-B6FD-FC62220E2A25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5" name="sai">
            <a:extLst>
              <a:ext uri="{FF2B5EF4-FFF2-40B4-BE49-F238E27FC236}">
                <a16:creationId xmlns:a16="http://schemas.microsoft.com/office/drawing/2014/main" id="{094F5EB6-0971-4331-9AE6-727EF9E23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60447" y="2974596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EDB8B9B-5E1B-42C8-B56E-98C21E1F5AA1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170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300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EDB8B9B-5E1B-42C8-B56E-98C21E1F5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2"/>
                <a:stretch>
                  <a:fillRect r="-15358" b="-12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903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  <p:bldP spid="24" grpId="0" animBg="1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ft Arrow 1">
            <a:hlinkClick r:id="rId7" action="ppaction://hlinksldjump"/>
            <a:extLst>
              <a:ext uri="{FF2B5EF4-FFF2-40B4-BE49-F238E27FC236}">
                <a16:creationId xmlns:a16="http://schemas.microsoft.com/office/drawing/2014/main" id="{FBE6D1EE-27BF-4997-B2A9-A9BE3C391397}"/>
              </a:ext>
            </a:extLst>
          </p:cNvPr>
          <p:cNvSpPr/>
          <p:nvPr/>
        </p:nvSpPr>
        <p:spPr>
          <a:xfrm>
            <a:off x="263352" y="247117"/>
            <a:ext cx="936104" cy="603126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72">
            <a:extLst>
              <a:ext uri="{FF2B5EF4-FFF2-40B4-BE49-F238E27FC236}">
                <a16:creationId xmlns:a16="http://schemas.microsoft.com/office/drawing/2014/main" id="{0D90767A-D03A-46BF-8C84-8153465AB5DA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">
            <a:extLst>
              <a:ext uri="{FF2B5EF4-FFF2-40B4-BE49-F238E27FC236}">
                <a16:creationId xmlns:a16="http://schemas.microsoft.com/office/drawing/2014/main" id="{CED58E78-46A7-45EB-812D-AC627FFDB55B}"/>
              </a:ext>
            </a:extLst>
          </p:cNvPr>
          <p:cNvSpPr/>
          <p:nvPr/>
        </p:nvSpPr>
        <p:spPr>
          <a:xfrm>
            <a:off x="6957071" y="4845537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547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734AFCBB-3281-486E-BFB6-C37C490B5E01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567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F59E4279-F820-4ED9-800F-88DD3150DB0C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446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DC46A28A-046E-47CB-9464-79ADF0DD1F69}"/>
              </a:ext>
            </a:extLst>
          </p:cNvPr>
          <p:cNvSpPr/>
          <p:nvPr/>
        </p:nvSpPr>
        <p:spPr>
          <a:xfrm>
            <a:off x="2535479" y="3446214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536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0F5D70-ED4A-48C9-B883-A41D25134BE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800950" y="500325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zalo: 032 603 0911">
            <a:extLst>
              <a:ext uri="{FF2B5EF4-FFF2-40B4-BE49-F238E27FC236}">
                <a16:creationId xmlns:a16="http://schemas.microsoft.com/office/drawing/2014/main" id="{5820CE24-1601-4978-9320-31BA91737DB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8809" y="3651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lê huy duẩn">
            <a:extLst>
              <a:ext uri="{FF2B5EF4-FFF2-40B4-BE49-F238E27FC236}">
                <a16:creationId xmlns:a16="http://schemas.microsoft.com/office/drawing/2014/main" id="{867A8319-A9B5-49AF-ACB6-23B64DD7A3B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19022" y="515202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A5E83FC-AA82-4DA9-B1C8-4E4D3CF15AF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374541" y="365255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3167220-CFDD-4790-BBA6-4497C9F69B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28C2955-3A9E-4F6E-A048-7CECFFBC5C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9343F25-6ACE-4138-BF01-38AECDEDA3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92AB206-82DA-4088-8084-19A6C78330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id="{E420EA97-E925-4088-B5C0-37683F6D9980}"/>
              </a:ext>
            </a:extLst>
          </p:cNvPr>
          <p:cNvSpPr/>
          <p:nvPr/>
        </p:nvSpPr>
        <p:spPr>
          <a:xfrm>
            <a:off x="3488014" y="1095030"/>
            <a:ext cx="5214383" cy="1279481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315 + 222 =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sai">
            <a:extLst>
              <a:ext uri="{FF2B5EF4-FFF2-40B4-BE49-F238E27FC236}">
                <a16:creationId xmlns:a16="http://schemas.microsoft.com/office/drawing/2014/main" id="{22EBA9C9-A580-49E7-AA53-FB2CAC6BD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40784" y="2614717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35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ft Arrow 1">
            <a:hlinkClick r:id="rId7" action="ppaction://hlinksldjump"/>
            <a:extLst>
              <a:ext uri="{FF2B5EF4-FFF2-40B4-BE49-F238E27FC236}">
                <a16:creationId xmlns:a16="http://schemas.microsoft.com/office/drawing/2014/main" id="{0C495813-6682-4F3C-AF2F-413170B270CB}"/>
              </a:ext>
            </a:extLst>
          </p:cNvPr>
          <p:cNvSpPr/>
          <p:nvPr/>
        </p:nvSpPr>
        <p:spPr>
          <a:xfrm>
            <a:off x="263352" y="247117"/>
            <a:ext cx="936104" cy="603126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72">
            <a:extLst>
              <a:ext uri="{FF2B5EF4-FFF2-40B4-BE49-F238E27FC236}">
                <a16:creationId xmlns:a16="http://schemas.microsoft.com/office/drawing/2014/main" id="{25F9234E-ED9E-41C8-B947-1DAA04E8E9BD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">
            <a:extLst>
              <a:ext uri="{FF2B5EF4-FFF2-40B4-BE49-F238E27FC236}">
                <a16:creationId xmlns:a16="http://schemas.microsoft.com/office/drawing/2014/main" id="{7D27D3E3-7AB3-42B4-8267-DFCE3D78DC64}"/>
              </a:ext>
            </a:extLst>
          </p:cNvPr>
          <p:cNvSpPr/>
          <p:nvPr/>
        </p:nvSpPr>
        <p:spPr>
          <a:xfrm>
            <a:off x="6957071" y="4845537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620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F6C25C6A-27D9-4466-B476-91166F170C7B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720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024A3B4B-4C40-4A15-A353-7836B070D7DB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570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E2556FC9-9810-497F-8B37-85537393B2EC}"/>
              </a:ext>
            </a:extLst>
          </p:cNvPr>
          <p:cNvSpPr/>
          <p:nvPr/>
        </p:nvSpPr>
        <p:spPr>
          <a:xfrm>
            <a:off x="2535479" y="3446214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670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61AE0E7-A8C5-4DE7-9148-D4BD6DCA766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800950" y="500325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zalo: 032 603 0911">
            <a:extLst>
              <a:ext uri="{FF2B5EF4-FFF2-40B4-BE49-F238E27FC236}">
                <a16:creationId xmlns:a16="http://schemas.microsoft.com/office/drawing/2014/main" id="{D8866016-D10B-4E0D-8993-1A330177FA8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8809" y="3651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lê huy duẩn">
            <a:extLst>
              <a:ext uri="{FF2B5EF4-FFF2-40B4-BE49-F238E27FC236}">
                <a16:creationId xmlns:a16="http://schemas.microsoft.com/office/drawing/2014/main" id="{ED0A1D6F-4471-40EB-B6C1-5033AA86E6A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19022" y="515202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5AD0A7-EFB2-4CAD-BFD4-047339A197D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374541" y="365255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A91E6B0-62E0-48E0-8668-3C7BBF2AE1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1D1D41C-3DE2-416C-86B5-305D8E3CFD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57D9C8F-119A-4F2E-AF3C-3146A5BD6F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EACE27A-FB3D-4743-86DB-3B6F9FB26B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id="{A4909D25-D752-4B07-BBF6-1BF7F5A98A35}"/>
              </a:ext>
            </a:extLst>
          </p:cNvPr>
          <p:cNvSpPr/>
          <p:nvPr/>
        </p:nvSpPr>
        <p:spPr>
          <a:xfrm>
            <a:off x="3488014" y="1095030"/>
            <a:ext cx="5214383" cy="1279481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 + 500 = 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sai">
            <a:extLst>
              <a:ext uri="{FF2B5EF4-FFF2-40B4-BE49-F238E27FC236}">
                <a16:creationId xmlns:a16="http://schemas.microsoft.com/office/drawing/2014/main" id="{A06FBEDB-2129-4ED8-B236-17D08D009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40784" y="2824678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31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ft Arrow 1">
            <a:hlinkClick r:id="rId7" action="ppaction://hlinksldjump"/>
            <a:extLst>
              <a:ext uri="{FF2B5EF4-FFF2-40B4-BE49-F238E27FC236}">
                <a16:creationId xmlns:a16="http://schemas.microsoft.com/office/drawing/2014/main" id="{64F7221C-8066-40C7-B511-BEBA051DB52E}"/>
              </a:ext>
            </a:extLst>
          </p:cNvPr>
          <p:cNvSpPr/>
          <p:nvPr/>
        </p:nvSpPr>
        <p:spPr>
          <a:xfrm>
            <a:off x="263352" y="247117"/>
            <a:ext cx="936104" cy="603126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72">
            <a:extLst>
              <a:ext uri="{FF2B5EF4-FFF2-40B4-BE49-F238E27FC236}">
                <a16:creationId xmlns:a16="http://schemas.microsoft.com/office/drawing/2014/main" id="{B026A21C-1F74-41B2-A4E3-DBBC4DA0FAEA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">
            <a:extLst>
              <a:ext uri="{FF2B5EF4-FFF2-40B4-BE49-F238E27FC236}">
                <a16:creationId xmlns:a16="http://schemas.microsoft.com/office/drawing/2014/main" id="{53F65C90-67F9-4E55-818B-E901406359D5}"/>
              </a:ext>
            </a:extLst>
          </p:cNvPr>
          <p:cNvSpPr/>
          <p:nvPr/>
        </p:nvSpPr>
        <p:spPr>
          <a:xfrm>
            <a:off x="6890169" y="3430974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999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ECB788A0-BF92-462B-9EF9-35EA6D69B627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799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3EE24719-3689-47B4-B23C-0F2ED52F7945}"/>
              </a:ext>
            </a:extLst>
          </p:cNvPr>
          <p:cNvSpPr/>
          <p:nvPr/>
        </p:nvSpPr>
        <p:spPr>
          <a:xfrm>
            <a:off x="2477419" y="3477797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998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E0E24F33-36BA-4866-971F-7D3A423AC19A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899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FC8C217-B9B0-43E6-A0EE-91C1BD6CBA0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734048" y="3588695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zalo: 032 603 0911">
            <a:extLst>
              <a:ext uri="{FF2B5EF4-FFF2-40B4-BE49-F238E27FC236}">
                <a16:creationId xmlns:a16="http://schemas.microsoft.com/office/drawing/2014/main" id="{B6BC1C13-A0EC-44F3-979F-D50134783E9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07325" y="368354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lê huy duẩn">
            <a:extLst>
              <a:ext uri="{FF2B5EF4-FFF2-40B4-BE49-F238E27FC236}">
                <a16:creationId xmlns:a16="http://schemas.microsoft.com/office/drawing/2014/main" id="{41B21ADE-FAF3-432F-AF72-2B119CB1F75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19022" y="515202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038483-745C-43AC-96A2-4156C905A4A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37537" y="5080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637246D-4680-4D20-B6BE-D7474F6E34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EFE2279-C222-4348-ABFE-9948540D71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A9FCE7E-F13E-4B01-9C5C-B671A6CA0A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9AFD132-4AB8-4933-81D9-21FADB286E7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id="{F4894CAA-55D4-4ACA-B0F8-7AB81EEB4376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5" name="sai">
            <a:extLst>
              <a:ext uri="{FF2B5EF4-FFF2-40B4-BE49-F238E27FC236}">
                <a16:creationId xmlns:a16="http://schemas.microsoft.com/office/drawing/2014/main" id="{B887644A-B01D-4EF6-BD16-68BC86CDC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40784" y="2711331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6B5F090-7CE9-4DFC-975D-C12F134FE2F3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46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vi-VN" sz="4800" i="1">
                                  <a:latin typeface="Cambria Math" panose="02040503050406030204" pitchFamily="18" charset="0"/>
                                </a:rPr>
                                <m:t>621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vi-VN" sz="4800" i="1">
                                  <a:latin typeface="Cambria Math" panose="02040503050406030204" pitchFamily="18" charset="0"/>
                                </a:rPr>
                                <m:t>378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6B5F090-7CE9-4DFC-975D-C12F134FE2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46256"/>
              </a:xfrm>
              <a:prstGeom prst="rect">
                <a:avLst/>
              </a:prstGeom>
              <a:blipFill>
                <a:blip r:embed="rId12"/>
                <a:stretch>
                  <a:fillRect r="-15358" b="-133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538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  <p:bldP spid="24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eft Arrow 1">
            <a:hlinkClick r:id="rId7" action="ppaction://hlinksldjump"/>
            <a:extLst>
              <a:ext uri="{FF2B5EF4-FFF2-40B4-BE49-F238E27FC236}">
                <a16:creationId xmlns:a16="http://schemas.microsoft.com/office/drawing/2014/main" id="{11CFC1AE-C2EB-4C7F-B4D1-18FB37053DE2}"/>
              </a:ext>
            </a:extLst>
          </p:cNvPr>
          <p:cNvSpPr/>
          <p:nvPr/>
        </p:nvSpPr>
        <p:spPr>
          <a:xfrm>
            <a:off x="263352" y="247117"/>
            <a:ext cx="936104" cy="603126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72">
            <a:extLst>
              <a:ext uri="{FF2B5EF4-FFF2-40B4-BE49-F238E27FC236}">
                <a16:creationId xmlns:a16="http://schemas.microsoft.com/office/drawing/2014/main" id="{0B1C1E8E-DA44-47EB-B44D-58B0D907BAE1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">
            <a:extLst>
              <a:ext uri="{FF2B5EF4-FFF2-40B4-BE49-F238E27FC236}">
                <a16:creationId xmlns:a16="http://schemas.microsoft.com/office/drawing/2014/main" id="{680FF4EA-E7DD-4560-B037-391E2319913F}"/>
              </a:ext>
            </a:extLst>
          </p:cNvPr>
          <p:cNvSpPr/>
          <p:nvPr/>
        </p:nvSpPr>
        <p:spPr>
          <a:xfrm>
            <a:off x="2489315" y="4955955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478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">
            <a:extLst>
              <a:ext uri="{FF2B5EF4-FFF2-40B4-BE49-F238E27FC236}">
                <a16:creationId xmlns:a16="http://schemas.microsoft.com/office/drawing/2014/main" id="{FD2FD3C6-656B-47A4-B83C-7DD57BDDF988}"/>
              </a:ext>
            </a:extLst>
          </p:cNvPr>
          <p:cNvSpPr/>
          <p:nvPr/>
        </p:nvSpPr>
        <p:spPr>
          <a:xfrm>
            <a:off x="2446313" y="3434754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487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">
            <a:extLst>
              <a:ext uri="{FF2B5EF4-FFF2-40B4-BE49-F238E27FC236}">
                <a16:creationId xmlns:a16="http://schemas.microsoft.com/office/drawing/2014/main" id="{62904301-CBB9-4DA5-8C46-E6AE2DE70DD9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488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">
            <a:extLst>
              <a:ext uri="{FF2B5EF4-FFF2-40B4-BE49-F238E27FC236}">
                <a16:creationId xmlns:a16="http://schemas.microsoft.com/office/drawing/2014/main" id="{D980FE50-3654-4A44-8B05-DB5D434AFC5C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477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330DFF2-C904-4C92-9F06-66190832709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333194" y="511367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zalo: 032 603 0911">
            <a:extLst>
              <a:ext uri="{FF2B5EF4-FFF2-40B4-BE49-F238E27FC236}">
                <a16:creationId xmlns:a16="http://schemas.microsoft.com/office/drawing/2014/main" id="{266B1E9A-6DCA-4A73-9905-6C09AE09309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8809" y="3651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lê huy duẩn">
            <a:extLst>
              <a:ext uri="{FF2B5EF4-FFF2-40B4-BE49-F238E27FC236}">
                <a16:creationId xmlns:a16="http://schemas.microsoft.com/office/drawing/2014/main" id="{E52BB92D-225D-432B-97A6-9D0FB3D2B6B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00985" y="363081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36F7CE0-F412-4EE0-A752-9178F48FB02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37537" y="5080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E27D69F-02DA-489F-80C0-CD9C264AD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00C658-F818-4998-9A67-0AE849D5F32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A99CBE2-499F-4EA2-902B-2131E6E64DD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3775050-D4CB-487E-B004-C94514A4CE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25" name="Flowchart: Terminator 24">
            <a:extLst>
              <a:ext uri="{FF2B5EF4-FFF2-40B4-BE49-F238E27FC236}">
                <a16:creationId xmlns:a16="http://schemas.microsoft.com/office/drawing/2014/main" id="{1437EEC2-97B6-46AF-B96C-E07E3E148292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6" name="sai">
            <a:extLst>
              <a:ext uri="{FF2B5EF4-FFF2-40B4-BE49-F238E27FC236}">
                <a16:creationId xmlns:a16="http://schemas.microsoft.com/office/drawing/2014/main" id="{B301A24D-FF50-416B-93E4-2470B6E70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00295" y="2581146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2A71508-AE64-4DAD-9EBF-6E6212F19C84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46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vi-VN" sz="4800" i="1">
                                  <a:latin typeface="Cambria Math" panose="02040503050406030204" pitchFamily="18" charset="0"/>
                                </a:rPr>
                                <m:t>357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vi-VN" sz="4800" i="1">
                                  <a:latin typeface="Cambria Math" panose="02040503050406030204" pitchFamily="18" charset="0"/>
                                </a:rPr>
                                <m:t>121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2A71508-AE64-4DAD-9EBF-6E6212F19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46256"/>
              </a:xfrm>
              <a:prstGeom prst="rect">
                <a:avLst/>
              </a:prstGeom>
              <a:blipFill>
                <a:blip r:embed="rId12"/>
                <a:stretch>
                  <a:fillRect r="-15358" b="-138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925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5" grpId="0" animBg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2ADD07-55F2-46CF-A517-B53F01955A75}"/>
              </a:ext>
            </a:extLst>
          </p:cNvPr>
          <p:cNvSpPr/>
          <p:nvPr/>
        </p:nvSpPr>
        <p:spPr>
          <a:xfrm>
            <a:off x="3214886" y="3933056"/>
            <a:ext cx="5616624" cy="1224136"/>
          </a:xfrm>
          <a:prstGeom prst="rect">
            <a:avLst/>
          </a:prstGeom>
          <a:solidFill>
            <a:srgbClr val="E5F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245249" y="1556792"/>
            <a:ext cx="5616624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 CỘNG (KHÔNG NHỚ)</a:t>
            </a:r>
            <a:r>
              <a:rPr lang="vi-VN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 PHẠM </a:t>
            </a:r>
            <a:r>
              <a:rPr lang="en-US" sz="54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 </a:t>
            </a:r>
            <a:r>
              <a:rPr lang="en-US" sz="54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  <a:p>
            <a:pPr algn="ctr"/>
            <a:r>
              <a:rPr lang="en-US" sz="54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(Tiết 2)</a:t>
            </a:r>
            <a:endParaRPr lang="en-US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12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8A0B211-17DC-495A-A679-71D2EBBCB38E}"/>
              </a:ext>
            </a:extLst>
          </p:cNvPr>
          <p:cNvSpPr/>
          <p:nvPr/>
        </p:nvSpPr>
        <p:spPr>
          <a:xfrm>
            <a:off x="7929529" y="1876334"/>
            <a:ext cx="3269611" cy="34483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0015582" y="4047984"/>
                <a:ext cx="760144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5582" y="4047984"/>
                <a:ext cx="760144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1"/>
          <p:cNvSpPr/>
          <p:nvPr/>
        </p:nvSpPr>
        <p:spPr>
          <a:xfrm>
            <a:off x="10054423" y="2280037"/>
            <a:ext cx="760145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346178" y="3989960"/>
                <a:ext cx="824265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6178" y="3989960"/>
                <a:ext cx="824265" cy="10156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623937" y="2369180"/>
                <a:ext cx="1784527" cy="1861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60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6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3937" y="2369180"/>
                <a:ext cx="1784527" cy="1861472"/>
              </a:xfrm>
              <a:prstGeom prst="rect">
                <a:avLst/>
              </a:prstGeom>
              <a:blipFill>
                <a:blip r:embed="rId5"/>
                <a:stretch>
                  <a:fillRect l="-21918" r="-10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/>
          <p:cNvSpPr/>
          <p:nvPr/>
        </p:nvSpPr>
        <p:spPr>
          <a:xfrm>
            <a:off x="1105486" y="1266498"/>
            <a:ext cx="5486309" cy="980728"/>
          </a:xfrm>
          <a:prstGeom prst="roundRect">
            <a:avLst>
              <a:gd name="adj" fmla="val 28655"/>
            </a:avLst>
          </a:prstGeom>
          <a:solidFill>
            <a:srgbClr val="FF62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cs typeface="Times New Roman" pitchFamily="18" charset="0"/>
              </a:rPr>
              <a:t>Mẫu : </a:t>
            </a:r>
            <a:r>
              <a:rPr lang="en-US" sz="4000" b="1" dirty="0">
                <a:cs typeface="Times New Roman" pitchFamily="18" charset="0"/>
              </a:rPr>
              <a:t>261</a:t>
            </a:r>
            <a:r>
              <a:rPr lang="vi-VN" sz="4000" b="1" dirty="0">
                <a:cs typeface="Times New Roman" pitchFamily="18" charset="0"/>
              </a:rPr>
              <a:t> + </a:t>
            </a:r>
            <a:r>
              <a:rPr lang="en-US" sz="4000" b="1" dirty="0">
                <a:cs typeface="Times New Roman" pitchFamily="18" charset="0"/>
              </a:rPr>
              <a:t>4</a:t>
            </a:r>
            <a:r>
              <a:rPr lang="vi-VN" sz="4000" b="1" dirty="0">
                <a:cs typeface="Times New Roman" pitchFamily="18" charset="0"/>
              </a:rPr>
              <a:t> 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ED4EE1-A5EF-4A0F-A8E7-F4A90DC79013}"/>
              </a:ext>
            </a:extLst>
          </p:cNvPr>
          <p:cNvSpPr txBox="1"/>
          <p:nvPr/>
        </p:nvSpPr>
        <p:spPr>
          <a:xfrm>
            <a:off x="1054824" y="2832924"/>
            <a:ext cx="558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dirty="0">
                <a:cs typeface="Times New Roman" pitchFamily="18" charset="0"/>
              </a:rPr>
              <a:t>1 </a:t>
            </a:r>
            <a:r>
              <a:rPr lang="en-US" sz="3600" dirty="0" err="1">
                <a:cs typeface="Times New Roman" pitchFamily="18" charset="0"/>
              </a:rPr>
              <a:t>cộng</a:t>
            </a:r>
            <a:r>
              <a:rPr lang="en-US" sz="3600" dirty="0">
                <a:cs typeface="Times New Roman" pitchFamily="18" charset="0"/>
              </a:rPr>
              <a:t> 4 </a:t>
            </a:r>
            <a:r>
              <a:rPr lang="en-US" sz="3600" dirty="0" err="1">
                <a:cs typeface="Times New Roman" pitchFamily="18" charset="0"/>
              </a:rPr>
              <a:t>bằng</a:t>
            </a:r>
            <a:r>
              <a:rPr lang="en-US" sz="3600" dirty="0">
                <a:cs typeface="Times New Roman" pitchFamily="18" charset="0"/>
              </a:rPr>
              <a:t> 5, </a:t>
            </a:r>
            <a:r>
              <a:rPr lang="en-US" sz="3600" dirty="0" err="1">
                <a:cs typeface="Times New Roman" pitchFamily="18" charset="0"/>
              </a:rPr>
              <a:t>viết</a:t>
            </a:r>
            <a:r>
              <a:rPr lang="en-US" sz="3600" dirty="0">
                <a:cs typeface="Times New Roman" pitchFamily="18" charset="0"/>
              </a:rPr>
              <a:t> 5</a:t>
            </a:r>
            <a:endParaRPr lang="vi-VN" sz="3600" dirty="0"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13E772-7405-4331-BD3D-0B363BFBF421}"/>
              </a:ext>
            </a:extLst>
          </p:cNvPr>
          <p:cNvSpPr txBox="1"/>
          <p:nvPr/>
        </p:nvSpPr>
        <p:spPr>
          <a:xfrm>
            <a:off x="1054824" y="3755623"/>
            <a:ext cx="558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dirty="0" err="1">
                <a:cs typeface="Times New Roman" pitchFamily="18" charset="0"/>
              </a:rPr>
              <a:t>Hạ</a:t>
            </a:r>
            <a:r>
              <a:rPr lang="en-US" sz="3600" dirty="0">
                <a:cs typeface="Times New Roman" pitchFamily="18" charset="0"/>
              </a:rPr>
              <a:t> 6, </a:t>
            </a:r>
            <a:r>
              <a:rPr lang="en-US" sz="3600" dirty="0" err="1">
                <a:cs typeface="Times New Roman" pitchFamily="18" charset="0"/>
              </a:rPr>
              <a:t>viết</a:t>
            </a:r>
            <a:r>
              <a:rPr lang="en-US" sz="3600" dirty="0">
                <a:cs typeface="Times New Roman" pitchFamily="18" charset="0"/>
              </a:rPr>
              <a:t> 6</a:t>
            </a:r>
            <a:endParaRPr lang="vi-VN" sz="3600" dirty="0">
              <a:cs typeface="Times New Roman" pitchFamily="18" charset="0"/>
            </a:endParaRPr>
          </a:p>
        </p:txBody>
      </p:sp>
      <p:sp>
        <p:nvSpPr>
          <p:cNvPr id="21" name="Rounded Rectangle 11">
            <a:extLst>
              <a:ext uri="{FF2B5EF4-FFF2-40B4-BE49-F238E27FC236}">
                <a16:creationId xmlns:a16="http://schemas.microsoft.com/office/drawing/2014/main" id="{E54ED4F2-7D54-43FE-93DA-399AFA671C4B}"/>
              </a:ext>
            </a:extLst>
          </p:cNvPr>
          <p:cNvSpPr/>
          <p:nvPr/>
        </p:nvSpPr>
        <p:spPr>
          <a:xfrm>
            <a:off x="9443517" y="2281823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23130C-6655-4262-8AD1-294586EAD688}"/>
              </a:ext>
            </a:extLst>
          </p:cNvPr>
          <p:cNvSpPr txBox="1"/>
          <p:nvPr/>
        </p:nvSpPr>
        <p:spPr>
          <a:xfrm>
            <a:off x="1054824" y="4678322"/>
            <a:ext cx="558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vi-VN" sz="3600">
                <a:cs typeface="Times New Roman" pitchFamily="18" charset="0"/>
              </a:rPr>
              <a:t>Hạ </a:t>
            </a:r>
            <a:r>
              <a:rPr lang="en-US" sz="3600" smtClean="0">
                <a:cs typeface="Times New Roman" pitchFamily="18" charset="0"/>
              </a:rPr>
              <a:t>2</a:t>
            </a:r>
            <a:r>
              <a:rPr lang="vi-VN" sz="3600" smtClean="0">
                <a:cs typeface="Times New Roman" pitchFamily="18" charset="0"/>
              </a:rPr>
              <a:t>, </a:t>
            </a:r>
            <a:r>
              <a:rPr lang="vi-VN" sz="3600">
                <a:cs typeface="Times New Roman" pitchFamily="18" charset="0"/>
              </a:rPr>
              <a:t>viết </a:t>
            </a:r>
            <a:r>
              <a:rPr lang="en-US" sz="3600">
                <a:cs typeface="Times New Roman" pitchFamily="18" charset="0"/>
              </a:rPr>
              <a:t>2</a:t>
            </a:r>
            <a:endParaRPr lang="vi-VN" sz="3600" dirty="0">
              <a:cs typeface="Times New Roman" pitchFamily="18" charset="0"/>
            </a:endParaRPr>
          </a:p>
        </p:txBody>
      </p:sp>
      <p:sp>
        <p:nvSpPr>
          <p:cNvPr id="23" name="Rounded Rectangle 11">
            <a:extLst>
              <a:ext uri="{FF2B5EF4-FFF2-40B4-BE49-F238E27FC236}">
                <a16:creationId xmlns:a16="http://schemas.microsoft.com/office/drawing/2014/main" id="{5058E400-95C2-44AE-A784-21698D5C30CE}"/>
              </a:ext>
            </a:extLst>
          </p:cNvPr>
          <p:cNvSpPr/>
          <p:nvPr/>
        </p:nvSpPr>
        <p:spPr>
          <a:xfrm>
            <a:off x="8797409" y="2281822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F1658E-A510-45EA-B28E-477D6855017C}"/>
                  </a:ext>
                </a:extLst>
              </p:cNvPr>
              <p:cNvSpPr/>
              <p:nvPr/>
            </p:nvSpPr>
            <p:spPr>
              <a:xfrm>
                <a:off x="8770151" y="3989960"/>
                <a:ext cx="824264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F1658E-A510-45EA-B28E-477D685501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0151" y="3989960"/>
                <a:ext cx="824264" cy="10156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ounded Rectangle 15">
            <a:extLst>
              <a:ext uri="{FF2B5EF4-FFF2-40B4-BE49-F238E27FC236}">
                <a16:creationId xmlns:a16="http://schemas.microsoft.com/office/drawing/2014/main" id="{40ABA23A-D52B-4A2A-AD38-7625923D7C99}"/>
              </a:ext>
            </a:extLst>
          </p:cNvPr>
          <p:cNvSpPr/>
          <p:nvPr/>
        </p:nvSpPr>
        <p:spPr>
          <a:xfrm>
            <a:off x="3113891" y="5631380"/>
            <a:ext cx="5328592" cy="980728"/>
          </a:xfrm>
          <a:prstGeom prst="roundRect">
            <a:avLst>
              <a:gd name="adj" fmla="val 28655"/>
            </a:avLst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cs typeface="Times New Roman" pitchFamily="18" charset="0"/>
              </a:rPr>
              <a:t>Vậy</a:t>
            </a:r>
            <a:r>
              <a:rPr lang="en-US" sz="4000" b="1" dirty="0">
                <a:cs typeface="Times New Roman" pitchFamily="18" charset="0"/>
              </a:rPr>
              <a:t> 261 + 4 = 265</a:t>
            </a:r>
            <a:endParaRPr lang="vi-VN" sz="4000" b="1" dirty="0">
              <a:cs typeface="Times New Roman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CD01F7B-4A72-421F-A322-F6086C0D1A36}"/>
              </a:ext>
            </a:extLst>
          </p:cNvPr>
          <p:cNvGrpSpPr/>
          <p:nvPr/>
        </p:nvGrpSpPr>
        <p:grpSpPr>
          <a:xfrm>
            <a:off x="1486694" y="240659"/>
            <a:ext cx="4464496" cy="678033"/>
            <a:chOff x="1253941" y="511805"/>
            <a:chExt cx="4464496" cy="67803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37B567E-51AD-44AC-AFEE-87E027BE3B68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E2E0303D-3A46-4549-880B-8644B2FFBD71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9C66910-8679-47D3-A77C-A11A970A23F3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CBB6659-3FEB-4F01-B2A4-2F6BAB2935CB}"/>
                </a:ext>
              </a:extLst>
            </p:cNvPr>
            <p:cNvSpPr txBox="1"/>
            <p:nvPr/>
          </p:nvSpPr>
          <p:spPr>
            <a:xfrm>
              <a:off x="2059473" y="511805"/>
              <a:ext cx="365896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Times New Roman" pitchFamily="18" charset="0"/>
                </a:rPr>
                <a:t>Tính</a:t>
              </a:r>
              <a:r>
                <a:rPr lang="vi-VN" sz="3600" dirty="0">
                  <a:cs typeface="Times New Roman" pitchFamily="18" charset="0"/>
                </a:rPr>
                <a:t> (theo mẫu)</a:t>
              </a:r>
              <a:r>
                <a:rPr lang="en-US" sz="3600" dirty="0">
                  <a:cs typeface="Times New Roman" pitchFamily="18" charset="0"/>
                </a:rPr>
                <a:t>:</a:t>
              </a:r>
              <a:endParaRPr lang="vi-VN" sz="3600" dirty="0">
                <a:cs typeface="Times New Roman" pitchFamily="18" charset="0"/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35F2679-B2F6-43DF-9549-EAD4AFD141BE}"/>
              </a:ext>
            </a:extLst>
          </p:cNvPr>
          <p:cNvCxnSpPr>
            <a:cxnSpLocks/>
          </p:cNvCxnSpPr>
          <p:nvPr/>
        </p:nvCxnSpPr>
        <p:spPr>
          <a:xfrm>
            <a:off x="2422798" y="845667"/>
            <a:ext cx="32403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82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" grpId="0"/>
      <p:bldP spid="12" grpId="0" animBg="1"/>
      <p:bldP spid="12" grpId="1" animBg="1"/>
      <p:bldP spid="13" grpId="0"/>
      <p:bldP spid="14" grpId="0"/>
      <p:bldP spid="16" grpId="0" animBg="1"/>
      <p:bldP spid="19" grpId="0"/>
      <p:bldP spid="20" grpId="0"/>
      <p:bldP spid="21" grpId="0" animBg="1"/>
      <p:bldP spid="21" grpId="1" animBg="1"/>
      <p:bldP spid="22" grpId="0"/>
      <p:bldP spid="23" grpId="0" animBg="1"/>
      <p:bldP spid="23" grpId="1" animBg="1"/>
      <p:bldP spid="24" grpId="0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357</Words>
  <Application>Microsoft Office PowerPoint</Application>
  <PresentationFormat>Custom</PresentationFormat>
  <Paragraphs>100</Paragraphs>
  <Slides>15</Slides>
  <Notes>1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Cambria Math</vt:lpstr>
      <vt:lpstr>HP001 5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MinhThangPC.VN</cp:lastModifiedBy>
  <cp:revision>81</cp:revision>
  <dcterms:created xsi:type="dcterms:W3CDTF">2021-08-05T17:05:57Z</dcterms:created>
  <dcterms:modified xsi:type="dcterms:W3CDTF">2023-03-28T05:13:43Z</dcterms:modified>
</cp:coreProperties>
</file>