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8" r:id="rId4"/>
    <p:sldId id="302" r:id="rId5"/>
    <p:sldId id="303" r:id="rId6"/>
    <p:sldId id="304" r:id="rId7"/>
    <p:sldId id="305" r:id="rId8"/>
    <p:sldId id="306" r:id="rId9"/>
    <p:sldId id="259" r:id="rId10"/>
    <p:sldId id="307" r:id="rId11"/>
    <p:sldId id="262" r:id="rId12"/>
    <p:sldId id="263" r:id="rId13"/>
    <p:sldId id="264" r:id="rId14"/>
    <p:sldId id="309" r:id="rId15"/>
    <p:sldId id="310" r:id="rId16"/>
    <p:sldId id="273" r:id="rId17"/>
    <p:sldId id="274" r:id="rId18"/>
    <p:sldId id="269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FF4D77"/>
    <a:srgbClr val="AF8F87"/>
    <a:srgbClr val="FFC6D5"/>
    <a:srgbClr val="9CD1E2"/>
    <a:srgbClr val="00FFFF"/>
    <a:srgbClr val="3AA8CC"/>
    <a:srgbClr val="0000FF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9" d="100"/>
          <a:sy n="69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4709-44C7-488F-8C83-C9A5204016F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67B4-E3AE-4E01-86EC-EB488709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67B4-E3AE-4E01-86EC-EB4887097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9.gif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7" Type="http://schemas.openxmlformats.org/officeDocument/2006/relationships/image" Target="../media/image3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46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386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14" y="29895"/>
            <a:ext cx="3221436" cy="2274976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3"/>
            <a:ext cx="3221436" cy="2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0B211-17DC-495A-A679-71D2EBBCB38E}"/>
              </a:ext>
            </a:extLst>
          </p:cNvPr>
          <p:cNvSpPr/>
          <p:nvPr/>
        </p:nvSpPr>
        <p:spPr>
          <a:xfrm>
            <a:off x="7932154" y="1627059"/>
            <a:ext cx="3269611" cy="344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79995" y="188056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cs typeface="Times New Roman" pitchFamily="18" charset="0"/>
              </a:rPr>
              <a:t>2 4 3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7957" y="2841988"/>
            <a:ext cx="23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cs typeface="Times New Roman" pitchFamily="18" charset="0"/>
              </a:rPr>
              <a:t> </a:t>
            </a:r>
            <a:r>
              <a:rPr lang="en-US" sz="5400" dirty="0">
                <a:cs typeface="Times New Roman" pitchFamily="18" charset="0"/>
              </a:rPr>
              <a:t> 3 2 5</a:t>
            </a:r>
            <a:endParaRPr lang="vi-VN" sz="5400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6861" y="2325383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cs typeface="Times New Roman" pitchFamily="18" charset="0"/>
              </a:rPr>
              <a:t>+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874057" y="3765318"/>
            <a:ext cx="1734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42481" y="3803512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81" y="3803512"/>
                <a:ext cx="76014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9960549" y="2037351"/>
            <a:ext cx="772201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273077" y="3745488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077" y="3745488"/>
                <a:ext cx="82426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31797" y="2037351"/>
                <a:ext cx="178452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797" y="2037351"/>
                <a:ext cx="1784527" cy="1861472"/>
              </a:xfrm>
              <a:prstGeom prst="rect">
                <a:avLst/>
              </a:prstGeom>
              <a:blipFill>
                <a:blip r:embed="rId5"/>
                <a:stretch>
                  <a:fillRect l="-21918" r="-9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078982" y="188640"/>
            <a:ext cx="4032448" cy="980728"/>
          </a:xfrm>
          <a:prstGeom prst="roundRect">
            <a:avLst>
              <a:gd name="adj" fmla="val 28655"/>
            </a:avLst>
          </a:prstGeom>
          <a:solidFill>
            <a:srgbClr val="FF4D7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cs typeface="Times New Roman" pitchFamily="18" charset="0"/>
              </a:rPr>
              <a:t>243 + 325 = ?</a:t>
            </a:r>
            <a:endParaRPr lang="vi-VN" sz="4000" b="1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AF6D35-B173-4FD3-9E6C-3D8E838B3F07}"/>
              </a:ext>
            </a:extLst>
          </p:cNvPr>
          <p:cNvSpPr txBox="1"/>
          <p:nvPr/>
        </p:nvSpPr>
        <p:spPr>
          <a:xfrm>
            <a:off x="801876" y="9807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err="1">
                <a:cs typeface="Times New Roman" pitchFamily="18" charset="0"/>
              </a:rPr>
              <a:t>Đặt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tính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D4EE1-A5EF-4A0F-A8E7-F4A90DC79013}"/>
              </a:ext>
            </a:extLst>
          </p:cNvPr>
          <p:cNvSpPr txBox="1"/>
          <p:nvPr/>
        </p:nvSpPr>
        <p:spPr>
          <a:xfrm>
            <a:off x="795602" y="1940639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3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5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8,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8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3E772-7405-4331-BD3D-0B363BFBF421}"/>
              </a:ext>
            </a:extLst>
          </p:cNvPr>
          <p:cNvSpPr txBox="1"/>
          <p:nvPr/>
        </p:nvSpPr>
        <p:spPr>
          <a:xfrm>
            <a:off x="820554" y="2983941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4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2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6,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6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E54ED4F2-7D54-43FE-93DA-399AFA671C4B}"/>
              </a:ext>
            </a:extLst>
          </p:cNvPr>
          <p:cNvSpPr/>
          <p:nvPr/>
        </p:nvSpPr>
        <p:spPr>
          <a:xfrm>
            <a:off x="9400496" y="2037351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3130C-6655-4262-8AD1-294586EAD688}"/>
              </a:ext>
            </a:extLst>
          </p:cNvPr>
          <p:cNvSpPr txBox="1"/>
          <p:nvPr/>
        </p:nvSpPr>
        <p:spPr>
          <a:xfrm>
            <a:off x="795601" y="4027243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2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3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5,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5</a:t>
            </a:r>
            <a:endParaRPr lang="vi-VN" sz="3600" dirty="0">
              <a:cs typeface="Times New Roman" pitchFamily="18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5058E400-95C2-44AE-A784-21698D5C30CE}"/>
              </a:ext>
            </a:extLst>
          </p:cNvPr>
          <p:cNvSpPr/>
          <p:nvPr/>
        </p:nvSpPr>
        <p:spPr>
          <a:xfrm>
            <a:off x="8754388" y="2037350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/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50" y="3745488"/>
                <a:ext cx="82426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40ABA23A-D52B-4A2A-AD38-7625923D7C99}"/>
              </a:ext>
            </a:extLst>
          </p:cNvPr>
          <p:cNvSpPr/>
          <p:nvPr/>
        </p:nvSpPr>
        <p:spPr>
          <a:xfrm>
            <a:off x="3070870" y="5386908"/>
            <a:ext cx="5328592" cy="980728"/>
          </a:xfrm>
          <a:prstGeom prst="roundRect">
            <a:avLst>
              <a:gd name="adj" fmla="val 28655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cs typeface="Times New Roman" pitchFamily="18" charset="0"/>
              </a:rPr>
              <a:t>Vậy</a:t>
            </a:r>
            <a:r>
              <a:rPr lang="en-US" sz="4000" b="1" dirty="0">
                <a:cs typeface="Times New Roman" pitchFamily="18" charset="0"/>
              </a:rPr>
              <a:t> 243 + 325 = 568</a:t>
            </a:r>
            <a:endParaRPr lang="vi-VN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9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4" grpId="1"/>
      <p:bldP spid="5" grpId="0"/>
      <p:bldP spid="5" grpId="1"/>
      <p:bldP spid="6" grpId="0"/>
      <p:bldP spid="6" grpId="1"/>
      <p:bldP spid="10" grpId="0"/>
      <p:bldP spid="12" grpId="0" animBg="1"/>
      <p:bldP spid="12" grpId="1" animBg="1"/>
      <p:bldP spid="13" grpId="0"/>
      <p:bldP spid="14" grpId="0"/>
      <p:bldP spid="18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3260" y="319927"/>
            <a:ext cx="646942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cs typeface="Times New Roman" pitchFamily="18" charset="0"/>
              </a:rPr>
              <a:t>Ví dụ: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Đặt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rồi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en-US" sz="4000" b="1" dirty="0" err="1">
                <a:cs typeface="Times New Roman" pitchFamily="18" charset="0"/>
              </a:rPr>
              <a:t>tính</a:t>
            </a:r>
            <a:endParaRPr lang="vi-VN" sz="40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      145 + 321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372" y="4949218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466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687" y="1426213"/>
            <a:ext cx="36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cs typeface="Times New Roman" pitchFamily="18" charset="0"/>
              </a:rPr>
              <a:t>460 + 119</a:t>
            </a:r>
            <a:r>
              <a:rPr lang="vi-VN" sz="4000" b="1" dirty="0">
                <a:solidFill>
                  <a:srgbClr val="0000FF"/>
                </a:solidFill>
                <a:cs typeface="Times New Roman" pitchFamily="18" charset="0"/>
              </a:rPr>
              <a:t>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/>
              <p:nvPr/>
            </p:nvSpPr>
            <p:spPr>
              <a:xfrm>
                <a:off x="2650923" y="3099131"/>
                <a:ext cx="1784527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145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321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6534E8-9D90-4C23-9A13-954A4475A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23" y="3099131"/>
                <a:ext cx="1784527" cy="1880258"/>
              </a:xfrm>
              <a:prstGeom prst="rect">
                <a:avLst/>
              </a:prstGeom>
              <a:blipFill>
                <a:blip r:embed="rId3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3BAAE97-3486-438E-B5AD-0BE19A8FC1FE}"/>
              </a:ext>
            </a:extLst>
          </p:cNvPr>
          <p:cNvSpPr txBox="1"/>
          <p:nvPr/>
        </p:nvSpPr>
        <p:spPr>
          <a:xfrm>
            <a:off x="8515871" y="4919047"/>
            <a:ext cx="153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579</a:t>
            </a:r>
            <a:endParaRPr lang="vi-VN" sz="5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/>
              <p:nvPr/>
            </p:nvSpPr>
            <p:spPr>
              <a:xfrm>
                <a:off x="8039422" y="3068960"/>
                <a:ext cx="1784527" cy="1880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460</m:t>
                              </m:r>
                            </m: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119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357A8-1B54-4DC6-9894-89FDB1164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22" y="3068960"/>
                <a:ext cx="1784527" cy="1880258"/>
              </a:xfrm>
              <a:prstGeom prst="rect">
                <a:avLst/>
              </a:prstGeom>
              <a:blipFill>
                <a:blip r:embed="rId4"/>
                <a:stretch>
                  <a:fillRect l="-12287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1358" y="1380058"/>
            <a:ext cx="3770489" cy="4392488"/>
            <a:chOff x="2631821" y="464338"/>
            <a:chExt cx="3770489" cy="43924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45" t="75387" r="5127" b="3724"/>
            <a:stretch/>
          </p:blipFill>
          <p:spPr>
            <a:xfrm>
              <a:off x="2631821" y="464338"/>
              <a:ext cx="3770489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208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241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55029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2403" y="340852"/>
            <a:ext cx="2232248" cy="678033"/>
            <a:chOff x="1253941" y="511805"/>
            <a:chExt cx="2232248" cy="678033"/>
          </a:xfrm>
        </p:grpSpPr>
        <p:grpSp>
          <p:nvGrpSpPr>
            <p:cNvPr id="7" name="Group 6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cs typeface="Times New Roman" pitchFamily="18" charset="0"/>
                </a:rPr>
                <a:t>Tính</a:t>
              </a:r>
              <a:r>
                <a:rPr lang="en-US" sz="3600" dirty="0">
                  <a:cs typeface="Times New Roman" pitchFamily="18" charset="0"/>
                </a:rPr>
                <a:t>:</a:t>
              </a:r>
              <a:endParaRPr lang="vi-VN" sz="3600" dirty="0"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445608" y="1362751"/>
            <a:ext cx="3709338" cy="4238661"/>
            <a:chOff x="-289784" y="2602033"/>
            <a:chExt cx="3709338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1909" r="35319" b="27934"/>
            <a:stretch/>
          </p:blipFill>
          <p:spPr>
            <a:xfrm>
              <a:off x="-289784" y="2602033"/>
              <a:ext cx="3709338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623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322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60075" y="1582344"/>
            <a:ext cx="3546428" cy="4392488"/>
            <a:chOff x="5895645" y="2770476"/>
            <a:chExt cx="3546428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616" r="5793" b="73495"/>
            <a:stretch/>
          </p:blipFill>
          <p:spPr>
            <a:xfrm>
              <a:off x="5895645" y="2770476"/>
              <a:ext cx="3546428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417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216720" y="1520789"/>
            <a:ext cx="3505301" cy="4392488"/>
            <a:chOff x="8814396" y="584685"/>
            <a:chExt cx="3505301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9" t="51930" r="64044" b="27181"/>
            <a:stretch/>
          </p:blipFill>
          <p:spPr>
            <a:xfrm>
              <a:off x="8814396" y="584685"/>
              <a:ext cx="3505301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759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𝟗𝟒𝟓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𝟒𝟒𝟗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597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777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𝟓𝟐𝟖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03" y="4546983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398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𝟗𝟓𝟗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1480929" y="945860"/>
            <a:ext cx="1107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5357" y="188640"/>
            <a:ext cx="6506941" cy="678033"/>
            <a:chOff x="1253941" y="511805"/>
            <a:chExt cx="6506941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5701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070888" y="785822"/>
            <a:ext cx="3340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44056E-9D55-4519-A750-4693FDCD5135}"/>
              </a:ext>
            </a:extLst>
          </p:cNvPr>
          <p:cNvGrpSpPr/>
          <p:nvPr/>
        </p:nvGrpSpPr>
        <p:grpSpPr>
          <a:xfrm>
            <a:off x="836793" y="933348"/>
            <a:ext cx="4465260" cy="2554850"/>
            <a:chOff x="1930470" y="2290096"/>
            <a:chExt cx="4465260" cy="2554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DA343D-8AE1-4CD0-9259-4E349230B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1" r="50000" b="6686"/>
            <a:stretch/>
          </p:blipFill>
          <p:spPr>
            <a:xfrm>
              <a:off x="1930470" y="2290096"/>
              <a:ext cx="4465260" cy="25548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6064A-823A-4DE3-A4EC-4A136F7EFAA5}"/>
                </a:ext>
              </a:extLst>
            </p:cNvPr>
            <p:cNvSpPr txBox="1"/>
            <p:nvPr/>
          </p:nvSpPr>
          <p:spPr>
            <a:xfrm>
              <a:off x="3236719" y="2808247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153 + 426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582 + 207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" descr="Tổng hợp hình động đẹp để trang trí Powerpoint, Word">
            <a:extLst>
              <a:ext uri="{FF2B5EF4-FFF2-40B4-BE49-F238E27FC236}">
                <a16:creationId xmlns:a16="http://schemas.microsoft.com/office/drawing/2014/main" id="{E464E3EC-B8CB-401D-9D8E-9C40F7C279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395" y="4086132"/>
            <a:ext cx="1148705" cy="26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5157E6-6823-4115-95A2-79C369EE1FAC}"/>
              </a:ext>
            </a:extLst>
          </p:cNvPr>
          <p:cNvGrpSpPr/>
          <p:nvPr/>
        </p:nvGrpSpPr>
        <p:grpSpPr>
          <a:xfrm>
            <a:off x="6608302" y="1033684"/>
            <a:ext cx="4362628" cy="2496128"/>
            <a:chOff x="2428587" y="2423167"/>
            <a:chExt cx="4362628" cy="24961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39AF4E-A49B-4010-A834-DD6011A37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5" t="68693" r="-1255" b="6314"/>
            <a:stretch/>
          </p:blipFill>
          <p:spPr>
            <a:xfrm>
              <a:off x="2428587" y="2423167"/>
              <a:ext cx="4362628" cy="249612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ACA6F-244E-4554-9ED2-D91167C62FCA}"/>
                </a:ext>
              </a:extLst>
            </p:cNvPr>
            <p:cNvSpPr txBox="1"/>
            <p:nvPr/>
          </p:nvSpPr>
          <p:spPr>
            <a:xfrm>
              <a:off x="3370629" y="2784744"/>
              <a:ext cx="2232248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450 + 125</a:t>
              </a:r>
            </a:p>
            <a:p>
              <a:pPr>
                <a:lnSpc>
                  <a:spcPct val="150000"/>
                </a:lnSpc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666 + 300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/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153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426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9CE1E1-92A9-4A44-8556-15A86E824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72" y="4150351"/>
                <a:ext cx="1784527" cy="1403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/>
              <p:nvPr/>
            </p:nvSpPr>
            <p:spPr>
              <a:xfrm>
                <a:off x="1508068" y="5439596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5CEFF2-E7DA-48D0-8596-44B94C23A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68" y="5439596"/>
                <a:ext cx="13564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/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582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207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E8B77C-BE6A-4D5D-8D75-D0F0452E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655" y="4150351"/>
                <a:ext cx="1784527" cy="1403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/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𝟕𝟖𝟗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ACDAD7-8DA9-4333-A24C-ECCCA635E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35" y="5426289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/>
              <p:nvPr/>
            </p:nvSpPr>
            <p:spPr>
              <a:xfrm>
                <a:off x="6561238" y="4151601"/>
                <a:ext cx="1784527" cy="140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450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6F9959-2826-4BCE-9C3E-D08BB595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38" y="4151601"/>
                <a:ext cx="1784527" cy="14009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/>
              <p:nvPr/>
            </p:nvSpPr>
            <p:spPr>
              <a:xfrm>
                <a:off x="6975793" y="5450774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𝟓𝟕𝟓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65FF53-AC25-4DCF-91E6-4F40D0731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93" y="5450774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/>
              <p:nvPr/>
            </p:nvSpPr>
            <p:spPr>
              <a:xfrm>
                <a:off x="9257820" y="4150351"/>
                <a:ext cx="1784527" cy="140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666</m:t>
                              </m:r>
                              <m:r>
                                <a:rPr lang="vi-VN" sz="4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80F9E8-702B-4EAF-BD68-EE96A17B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820" y="4150351"/>
                <a:ext cx="1784527" cy="14034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/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𝟗𝟔𝟔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87A9DC-B20A-44EF-86D3-E59F944BD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90" y="5439595"/>
                <a:ext cx="135646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5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A0B211-17DC-495A-A679-71D2EBBCB38E}"/>
              </a:ext>
            </a:extLst>
          </p:cNvPr>
          <p:cNvSpPr/>
          <p:nvPr/>
        </p:nvSpPr>
        <p:spPr>
          <a:xfrm>
            <a:off x="7929529" y="1876334"/>
            <a:ext cx="3269611" cy="34483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015582" y="4047984"/>
                <a:ext cx="76014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vi-VN" sz="5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582" y="4047984"/>
                <a:ext cx="76014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10054423" y="2280037"/>
            <a:ext cx="760145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46178" y="3989960"/>
                <a:ext cx="8242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178" y="3989960"/>
                <a:ext cx="82426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3937" y="2369180"/>
                <a:ext cx="1784527" cy="186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6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vi-VN" sz="6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6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6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37" y="2369180"/>
                <a:ext cx="1784527" cy="1861472"/>
              </a:xfrm>
              <a:prstGeom prst="rect">
                <a:avLst/>
              </a:prstGeom>
              <a:blipFill>
                <a:blip r:embed="rId5"/>
                <a:stretch>
                  <a:fillRect l="-24315" r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1105486" y="1266498"/>
            <a:ext cx="5486309" cy="980728"/>
          </a:xfrm>
          <a:prstGeom prst="roundRect">
            <a:avLst>
              <a:gd name="adj" fmla="val 28655"/>
            </a:avLst>
          </a:prstGeom>
          <a:solidFill>
            <a:srgbClr val="FF62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cs typeface="Times New Roman" pitchFamily="18" charset="0"/>
              </a:rPr>
              <a:t>Mẫu : 124 + 35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D4EE1-A5EF-4A0F-A8E7-F4A90DC79013}"/>
              </a:ext>
            </a:extLst>
          </p:cNvPr>
          <p:cNvSpPr txBox="1"/>
          <p:nvPr/>
        </p:nvSpPr>
        <p:spPr>
          <a:xfrm>
            <a:off x="1054824" y="2832924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600" dirty="0">
                <a:cs typeface="Times New Roman" pitchFamily="18" charset="0"/>
              </a:rPr>
              <a:t>4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5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vi-VN" sz="3600" dirty="0">
                <a:cs typeface="Times New Roman" pitchFamily="18" charset="0"/>
              </a:rPr>
              <a:t>9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vi-VN" sz="3600" dirty="0">
                <a:cs typeface="Times New Roman" pitchFamily="18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3E772-7405-4331-BD3D-0B363BFBF421}"/>
              </a:ext>
            </a:extLst>
          </p:cNvPr>
          <p:cNvSpPr txBox="1"/>
          <p:nvPr/>
        </p:nvSpPr>
        <p:spPr>
          <a:xfrm>
            <a:off x="1054824" y="3755623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600" dirty="0">
                <a:cs typeface="Times New Roman" pitchFamily="18" charset="0"/>
              </a:rPr>
              <a:t>2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cộng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vi-VN" sz="3600" dirty="0">
                <a:cs typeface="Times New Roman" pitchFamily="18" charset="0"/>
              </a:rPr>
              <a:t>3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bằng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vi-VN" sz="3600" dirty="0">
                <a:cs typeface="Times New Roman" pitchFamily="18" charset="0"/>
              </a:rPr>
              <a:t>5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viết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vi-VN" sz="3600" dirty="0">
                <a:cs typeface="Times New Roman" pitchFamily="18" charset="0"/>
              </a:rPr>
              <a:t>5</a:t>
            </a: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E54ED4F2-7D54-43FE-93DA-399AFA671C4B}"/>
              </a:ext>
            </a:extLst>
          </p:cNvPr>
          <p:cNvSpPr/>
          <p:nvPr/>
        </p:nvSpPr>
        <p:spPr>
          <a:xfrm>
            <a:off x="9443517" y="2281823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3130C-6655-4262-8AD1-294586EAD688}"/>
              </a:ext>
            </a:extLst>
          </p:cNvPr>
          <p:cNvSpPr txBox="1"/>
          <p:nvPr/>
        </p:nvSpPr>
        <p:spPr>
          <a:xfrm>
            <a:off x="1054824" y="4678322"/>
            <a:ext cx="55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600" dirty="0">
                <a:cs typeface="Times New Roman" pitchFamily="18" charset="0"/>
              </a:rPr>
              <a:t>Hạ 1, viết 1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5058E400-95C2-44AE-A784-21698D5C30CE}"/>
              </a:ext>
            </a:extLst>
          </p:cNvPr>
          <p:cNvSpPr/>
          <p:nvPr/>
        </p:nvSpPr>
        <p:spPr>
          <a:xfrm>
            <a:off x="8797409" y="2281822"/>
            <a:ext cx="631627" cy="275968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/>
              <p:nvPr/>
            </p:nvSpPr>
            <p:spPr>
              <a:xfrm>
                <a:off x="8770151" y="3989960"/>
                <a:ext cx="8242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sz="6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F1658E-A510-45EA-B28E-477D68550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151" y="3989960"/>
                <a:ext cx="82426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40ABA23A-D52B-4A2A-AD38-7625923D7C99}"/>
              </a:ext>
            </a:extLst>
          </p:cNvPr>
          <p:cNvSpPr/>
          <p:nvPr/>
        </p:nvSpPr>
        <p:spPr>
          <a:xfrm>
            <a:off x="3113891" y="5631380"/>
            <a:ext cx="5328592" cy="980728"/>
          </a:xfrm>
          <a:prstGeom prst="roundRect">
            <a:avLst>
              <a:gd name="adj" fmla="val 28655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cs typeface="Times New Roman" pitchFamily="18" charset="0"/>
              </a:rPr>
              <a:t>Vậy</a:t>
            </a:r>
            <a:r>
              <a:rPr lang="en-US" sz="4000" b="1" dirty="0">
                <a:cs typeface="Times New Roman" pitchFamily="18" charset="0"/>
              </a:rPr>
              <a:t> </a:t>
            </a:r>
            <a:r>
              <a:rPr lang="vi-VN" sz="4000" b="1" dirty="0">
                <a:cs typeface="Times New Roman" pitchFamily="18" charset="0"/>
              </a:rPr>
              <a:t>124 </a:t>
            </a:r>
            <a:r>
              <a:rPr lang="vi-VN" sz="4000" b="1">
                <a:cs typeface="Times New Roman" pitchFamily="18" charset="0"/>
              </a:rPr>
              <a:t>+ </a:t>
            </a:r>
            <a:r>
              <a:rPr lang="en-US" sz="4000" b="1" smtClean="0">
                <a:cs typeface="Times New Roman" pitchFamily="18" charset="0"/>
              </a:rPr>
              <a:t>3</a:t>
            </a:r>
            <a:r>
              <a:rPr lang="vi-VN" sz="4000" b="1" smtClean="0">
                <a:cs typeface="Times New Roman" pitchFamily="18" charset="0"/>
              </a:rPr>
              <a:t>5 </a:t>
            </a:r>
            <a:r>
              <a:rPr lang="vi-VN" sz="4000" b="1" dirty="0">
                <a:cs typeface="Times New Roman" pitchFamily="18" charset="0"/>
              </a:rPr>
              <a:t>= 159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D01F7B-4A72-421F-A322-F6086C0D1A36}"/>
              </a:ext>
            </a:extLst>
          </p:cNvPr>
          <p:cNvGrpSpPr/>
          <p:nvPr/>
        </p:nvGrpSpPr>
        <p:grpSpPr>
          <a:xfrm>
            <a:off x="1486694" y="240659"/>
            <a:ext cx="4464496" cy="678033"/>
            <a:chOff x="1253941" y="511805"/>
            <a:chExt cx="4464496" cy="67803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7B567E-51AD-44AC-AFEE-87E027BE3B6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E0303D-3A46-4549-880B-8644B2FFBD7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9C66910-8679-47D3-A77C-A11A970A23F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BB6659-3FEB-4F01-B2A4-2F6BAB2935CB}"/>
                </a:ext>
              </a:extLst>
            </p:cNvPr>
            <p:cNvSpPr txBox="1"/>
            <p:nvPr/>
          </p:nvSpPr>
          <p:spPr>
            <a:xfrm>
              <a:off x="2059473" y="511805"/>
              <a:ext cx="36589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cs typeface="Times New Roman" pitchFamily="18" charset="0"/>
                </a:rPr>
                <a:t>Tính</a:t>
              </a:r>
              <a:r>
                <a:rPr lang="vi-VN" sz="3600" dirty="0">
                  <a:cs typeface="Times New Roman" pitchFamily="18" charset="0"/>
                </a:rPr>
                <a:t> (theo mẫu)</a:t>
              </a:r>
              <a:r>
                <a:rPr lang="en-US" sz="3600" dirty="0">
                  <a:cs typeface="Times New Roman" pitchFamily="18" charset="0"/>
                </a:rPr>
                <a:t>:</a:t>
              </a:r>
              <a:endParaRPr lang="vi-VN" sz="3600" dirty="0">
                <a:cs typeface="Times New Roman" pitchFamily="18" charset="0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5F2679-B2F6-43DF-9549-EAD4AFD141BE}"/>
              </a:ext>
            </a:extLst>
          </p:cNvPr>
          <p:cNvCxnSpPr>
            <a:cxnSpLocks/>
          </p:cNvCxnSpPr>
          <p:nvPr/>
        </p:nvCxnSpPr>
        <p:spPr>
          <a:xfrm>
            <a:off x="2422798" y="845667"/>
            <a:ext cx="3240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6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/>
      <p:bldP spid="12" grpId="0" animBg="1"/>
      <p:bldP spid="12" grpId="1" animBg="1"/>
      <p:bldP spid="13" grpId="0"/>
      <p:bldP spid="14" grpId="0"/>
      <p:bldP spid="16" grpId="0" animBg="1"/>
      <p:bldP spid="19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93535" y="1362751"/>
            <a:ext cx="3770489" cy="4500193"/>
            <a:chOff x="2543998" y="447031"/>
            <a:chExt cx="3770489" cy="45001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83" t="52541" r="6489" b="26570"/>
            <a:stretch/>
          </p:blipFill>
          <p:spPr>
            <a:xfrm>
              <a:off x="2543998" y="447031"/>
              <a:ext cx="3770489" cy="45001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304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72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615" y="2385579"/>
                  <a:ext cx="1784527" cy="14034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4481806" y="4550291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445608" y="1362751"/>
            <a:ext cx="3709338" cy="4238661"/>
            <a:chOff x="-289784" y="2602033"/>
            <a:chExt cx="3709338" cy="42386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33" t="28360" r="5740" b="51483"/>
            <a:stretch/>
          </p:blipFill>
          <p:spPr>
            <a:xfrm>
              <a:off x="-289784" y="2602033"/>
              <a:ext cx="3709338" cy="42386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452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37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606" y="4509120"/>
                  <a:ext cx="1784527" cy="14034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60075" y="1582344"/>
            <a:ext cx="3546428" cy="4392488"/>
            <a:chOff x="5895645" y="2770476"/>
            <a:chExt cx="3546428" cy="43924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616" r="5793" b="73495"/>
            <a:stretch/>
          </p:blipFill>
          <p:spPr>
            <a:xfrm>
              <a:off x="5895645" y="2770476"/>
              <a:ext cx="3546428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644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30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959" y="4415588"/>
                  <a:ext cx="1784527" cy="13871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358395" y="1285837"/>
            <a:ext cx="3505301" cy="4392488"/>
            <a:chOff x="8956071" y="349733"/>
            <a:chExt cx="3505301" cy="43924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5" t="74618" r="32488" b="4493"/>
            <a:stretch/>
          </p:blipFill>
          <p:spPr>
            <a:xfrm>
              <a:off x="8956071" y="349733"/>
              <a:ext cx="3505301" cy="4392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vi-VN" sz="440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eqArr>
                              <m:eqArrPr>
                                <m:ctrlP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326</m:t>
                                </m:r>
                                <m:r>
                                  <a:rPr lang="vi-VN" sz="4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  61</m:t>
                                </m:r>
                              </m:e>
                            </m:eqArr>
                          </m:e>
                        </m:bar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255" y="2327356"/>
                  <a:ext cx="1784527" cy="14034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𝟒𝟖𝟗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7" y="4604047"/>
                <a:ext cx="13564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𝟑𝟕𝟔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135" y="4554238"/>
                <a:ext cx="13564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31275" y="459740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62197" y="4567770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097923" y="4546983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𝟔𝟕𝟒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923" y="4546983"/>
                <a:ext cx="135646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0808912" y="4539897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𝟑𝟖𝟕</m:t>
                      </m:r>
                    </m:oMath>
                  </m:oMathPara>
                </a14:m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17" y="4567770"/>
                <a:ext cx="1356462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63AC688-19C2-4596-9EC5-2A9A611A0DC6}"/>
              </a:ext>
            </a:extLst>
          </p:cNvPr>
          <p:cNvGrpSpPr/>
          <p:nvPr/>
        </p:nvGrpSpPr>
        <p:grpSpPr>
          <a:xfrm>
            <a:off x="1486694" y="240659"/>
            <a:ext cx="4464496" cy="678033"/>
            <a:chOff x="1253941" y="511805"/>
            <a:chExt cx="4464496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60B6879-ACD3-4ACE-BC59-15FE33B861D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38A40DB-8FA3-4FB4-9382-0A08FEDA51A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ysClr val="windowText" lastClr="000000"/>
                    </a:solidFill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7A4E1F4-002B-479D-9CD3-F0706739DD5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A5B4BC-2C41-4E89-8760-31B567782CC8}"/>
                </a:ext>
              </a:extLst>
            </p:cNvPr>
            <p:cNvSpPr txBox="1"/>
            <p:nvPr/>
          </p:nvSpPr>
          <p:spPr>
            <a:xfrm>
              <a:off x="2059473" y="511805"/>
              <a:ext cx="36589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cs typeface="Times New Roman" pitchFamily="18" charset="0"/>
                </a:rPr>
                <a:t>Tính</a:t>
              </a:r>
              <a:r>
                <a:rPr lang="vi-VN" sz="3600" dirty="0">
                  <a:cs typeface="Times New Roman" pitchFamily="18" charset="0"/>
                </a:rPr>
                <a:t> (theo mẫu)</a:t>
              </a:r>
              <a:r>
                <a:rPr lang="en-US" sz="3600" dirty="0">
                  <a:cs typeface="Times New Roman" pitchFamily="18" charset="0"/>
                </a:rPr>
                <a:t>:</a:t>
              </a:r>
              <a:endParaRPr lang="vi-VN" sz="3600" dirty="0">
                <a:cs typeface="Times New Roman" pitchFamily="18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BB5C5B-5110-4DCB-B912-6ACAD53C23FF}"/>
              </a:ext>
            </a:extLst>
          </p:cNvPr>
          <p:cNvCxnSpPr>
            <a:cxnSpLocks/>
          </p:cNvCxnSpPr>
          <p:nvPr/>
        </p:nvCxnSpPr>
        <p:spPr>
          <a:xfrm>
            <a:off x="2422798" y="845667"/>
            <a:ext cx="3240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56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7765" y="2439746"/>
            <a:ext cx="4967905" cy="2715372"/>
          </a:xfrm>
          <a:prstGeom prst="rect">
            <a:avLst/>
          </a:prstGeom>
          <a:noFill/>
          <a:ln w="57150">
            <a:noFill/>
          </a:ln>
        </p:spPr>
        <p:txBody>
          <a:bodyPr wrap="square" lIns="136745" tIns="68372" rIns="136745" bIns="68372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Vận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dụng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898"/>
              </a:spcBef>
            </a:pP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thực</a:t>
            </a:r>
            <a:r>
              <a:rPr lang="en-US" sz="7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 </a:t>
            </a:r>
            <a:r>
              <a:rPr lang="en-US" sz="7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tế</a:t>
            </a:r>
            <a:endParaRPr lang="en-US" sz="7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Kids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69881" r="57521" b="4703"/>
          <a:stretch/>
        </p:blipFill>
        <p:spPr>
          <a:xfrm rot="781129">
            <a:off x="978202" y="-285159"/>
            <a:ext cx="3654058" cy="428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5" t="36605" r="17639" b="47501"/>
          <a:stretch/>
        </p:blipFill>
        <p:spPr>
          <a:xfrm rot="13913469">
            <a:off x="2599883" y="3369219"/>
            <a:ext cx="1835764" cy="1582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27673" r="59993" b="51196"/>
          <a:stretch/>
        </p:blipFill>
        <p:spPr>
          <a:xfrm>
            <a:off x="979524" y="4160408"/>
            <a:ext cx="2148902" cy="2697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4673" r="78742" b="72213"/>
          <a:stretch/>
        </p:blipFill>
        <p:spPr>
          <a:xfrm>
            <a:off x="8875009" y="3672415"/>
            <a:ext cx="2800684" cy="3397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2" t="52038" r="21940" b="29089"/>
          <a:stretch/>
        </p:blipFill>
        <p:spPr>
          <a:xfrm rot="781129">
            <a:off x="8066639" y="663409"/>
            <a:ext cx="1616735" cy="18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1668"/>
      </p:ext>
    </p:extLst>
  </p:cSld>
  <p:clrMapOvr>
    <a:masterClrMapping/>
  </p:clrMapOvr>
  <p:transition spd="slow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131" y="287587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phép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phạm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1000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851" r="2751" b="9849"/>
          <a:stretch/>
        </p:blipFill>
        <p:spPr>
          <a:xfrm>
            <a:off x="448030" y="2613295"/>
            <a:ext cx="2520280" cy="2201571"/>
          </a:xfrm>
          <a:prstGeom prst="rect">
            <a:avLst/>
          </a:prstGeom>
        </p:spPr>
      </p:pic>
      <p:pic>
        <p:nvPicPr>
          <p:cNvPr id="1026" name="Picture 2" descr="Ghim của Edwin Quintana trên E~~~⛦⛯♌ | Đang yêu, Anime, Dễ thươ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5" y="4406558"/>
            <a:ext cx="1974768" cy="19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DA4B7B-F838-4F6D-99A8-0B4670F5AB09}"/>
              </a:ext>
            </a:extLst>
          </p:cNvPr>
          <p:cNvSpPr/>
          <p:nvPr/>
        </p:nvSpPr>
        <p:spPr>
          <a:xfrm>
            <a:off x="9263558" y="6381327"/>
            <a:ext cx="2622840" cy="369815"/>
          </a:xfrm>
          <a:prstGeom prst="roundRect">
            <a:avLst/>
          </a:prstGeom>
          <a:solidFill>
            <a:srgbClr val="5C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646" y="620688"/>
            <a:ext cx="6801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Củng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cố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-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Dặn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dò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566" y="2420888"/>
            <a:ext cx="6801862" cy="2664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6" y="4653136"/>
            <a:ext cx="3024336" cy="2666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7622"/>
            <a:ext cx="1394782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590" y="242088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Oval 1"/>
          <p:cNvSpPr/>
          <p:nvPr/>
        </p:nvSpPr>
        <p:spPr>
          <a:xfrm>
            <a:off x="11063758" y="0"/>
            <a:ext cx="1126655" cy="1052736"/>
          </a:xfrm>
          <a:prstGeom prst="ellipse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256514"/>
            <a:ext cx="1149425" cy="1340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EAD23-752F-415D-BF07-6DA4E8A1B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82" y="5627712"/>
            <a:ext cx="11887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5C1C0390-C493-4740-A937-98861B825B04}"/>
              </a:ext>
            </a:extLst>
          </p:cNvPr>
          <p:cNvSpPr/>
          <p:nvPr/>
        </p:nvSpPr>
        <p:spPr>
          <a:xfrm>
            <a:off x="3070246" y="4908997"/>
            <a:ext cx="2856558" cy="10462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B390EB-0B6F-4A4E-AA1E-F8F15078B1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387525" y="5130052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B">
            <a:extLst>
              <a:ext uri="{FF2B5EF4-FFF2-40B4-BE49-F238E27FC236}">
                <a16:creationId xmlns:a16="http://schemas.microsoft.com/office/drawing/2014/main" id="{FDD6C78C-E5B7-442F-A1D0-7D8179B0280E}"/>
              </a:ext>
            </a:extLst>
          </p:cNvPr>
          <p:cNvSpPr/>
          <p:nvPr/>
        </p:nvSpPr>
        <p:spPr>
          <a:xfrm>
            <a:off x="6402961" y="3369558"/>
            <a:ext cx="2845632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190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A29723-4D35-4980-9997-912F5E542C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8787738" y="3580860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72">
            <a:extLst>
              <a:ext uri="{FF2B5EF4-FFF2-40B4-BE49-F238E27FC236}">
                <a16:creationId xmlns:a16="http://schemas.microsoft.com/office/drawing/2014/main" id="{BC426EB7-68A6-45D5-AABE-28A000D9BFCE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">
            <a:extLst>
              <a:ext uri="{FF2B5EF4-FFF2-40B4-BE49-F238E27FC236}">
                <a16:creationId xmlns:a16="http://schemas.microsoft.com/office/drawing/2014/main" id="{ADFB6D6B-A2E6-4960-93B5-E015E20A9D51}"/>
              </a:ext>
            </a:extLst>
          </p:cNvPr>
          <p:cNvSpPr/>
          <p:nvPr/>
        </p:nvSpPr>
        <p:spPr>
          <a:xfrm>
            <a:off x="6402961" y="4908997"/>
            <a:ext cx="2919026" cy="100894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A0063F-A87D-4A85-8B37-DB410A19EA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8782709" y="5057466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DB7C8F8-7DA8-4244-B364-FF41EACCA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C8716AF-E0E1-4104-B84D-11F5DB9BA4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06785B2-FA35-4D82-92A8-7A4AC6F9A9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89338" y="1514892"/>
            <a:ext cx="609600" cy="609600"/>
          </a:xfrm>
          <a:prstGeom prst="rect">
            <a:avLst/>
          </a:prstGeom>
        </p:spPr>
      </p:pic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0B82B1A0-8D5D-47E2-ADB6-98A069103511}"/>
              </a:ext>
            </a:extLst>
          </p:cNvPr>
          <p:cNvSpPr/>
          <p:nvPr/>
        </p:nvSpPr>
        <p:spPr>
          <a:xfrm>
            <a:off x="2131528" y="745545"/>
            <a:ext cx="8542866" cy="2073326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135, 109, 190, 200.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21BDAC8D-7CAB-4E86-BB9A-62F6BEEAA6FB}"/>
              </a:ext>
            </a:extLst>
          </p:cNvPr>
          <p:cNvSpPr/>
          <p:nvPr/>
        </p:nvSpPr>
        <p:spPr>
          <a:xfrm>
            <a:off x="3019703" y="3429000"/>
            <a:ext cx="2907250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135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03D3F4-926F-4D2F-8DAA-A4F14A14E7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35619" y="3674606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E50F179-2295-4CE1-8762-F9B6D2F029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35306" y="763380"/>
            <a:ext cx="609600" cy="609600"/>
          </a:xfrm>
          <a:prstGeom prst="rect">
            <a:avLst/>
          </a:prstGeom>
        </p:spPr>
      </p:pic>
      <p:pic>
        <p:nvPicPr>
          <p:cNvPr id="34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219F44C7-5152-46D1-A934-3A0784B6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65"/>
            <a:ext cx="1023682" cy="10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380" y="2849915"/>
            <a:ext cx="1860945" cy="3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6" grpId="0" bldLvl="0" animBg="1"/>
      <p:bldP spid="18" grpId="0" bldLvl="0" animBg="1"/>
      <p:bldP spid="24" grpId="0" bldLvl="0" animBg="1"/>
      <p:bldP spid="29" grpId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14A7AE16-F795-4363-BB98-FCD203DC6770}"/>
              </a:ext>
            </a:extLst>
          </p:cNvPr>
          <p:cNvSpPr/>
          <p:nvPr/>
        </p:nvSpPr>
        <p:spPr>
          <a:xfrm>
            <a:off x="6445721" y="4850339"/>
            <a:ext cx="2856558" cy="10462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999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BF7E73-6F5E-4135-BE79-15FCD94B51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8763000" y="5071394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B">
            <a:extLst>
              <a:ext uri="{FF2B5EF4-FFF2-40B4-BE49-F238E27FC236}">
                <a16:creationId xmlns:a16="http://schemas.microsoft.com/office/drawing/2014/main" id="{BEC033D5-0198-4BBE-9DA5-F5721F8BAC96}"/>
              </a:ext>
            </a:extLst>
          </p:cNvPr>
          <p:cNvSpPr/>
          <p:nvPr/>
        </p:nvSpPr>
        <p:spPr>
          <a:xfrm>
            <a:off x="6402961" y="3369558"/>
            <a:ext cx="2845632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777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6F7F83-DB7F-46B0-AD6F-E4BEB44003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8787738" y="3580860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72">
            <a:extLst>
              <a:ext uri="{FF2B5EF4-FFF2-40B4-BE49-F238E27FC236}">
                <a16:creationId xmlns:a16="http://schemas.microsoft.com/office/drawing/2014/main" id="{204E60B8-476C-4BF9-8BDF-3327D2DE3CB8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">
            <a:extLst>
              <a:ext uri="{FF2B5EF4-FFF2-40B4-BE49-F238E27FC236}">
                <a16:creationId xmlns:a16="http://schemas.microsoft.com/office/drawing/2014/main" id="{31D8BD72-5BB2-4191-8311-4A9F02EC21ED}"/>
              </a:ext>
            </a:extLst>
          </p:cNvPr>
          <p:cNvSpPr/>
          <p:nvPr/>
        </p:nvSpPr>
        <p:spPr>
          <a:xfrm>
            <a:off x="3042563" y="4920847"/>
            <a:ext cx="2919026" cy="100894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909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889829-FB08-4585-90C7-0703BCEAD4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22311" y="5069316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344DDAB-1754-41EC-BB25-4F984EFDAB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38D3A2F-0FCE-405E-BDAF-8C3DB7EB09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5B7608C-016A-4918-895B-D64FA754FB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89338" y="1514892"/>
            <a:ext cx="609600" cy="609600"/>
          </a:xfrm>
          <a:prstGeom prst="rect">
            <a:avLst/>
          </a:prstGeom>
        </p:spPr>
      </p:pic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A11D2AC7-C312-4B28-9188-B849B5266903}"/>
              </a:ext>
            </a:extLst>
          </p:cNvPr>
          <p:cNvSpPr/>
          <p:nvPr/>
        </p:nvSpPr>
        <p:spPr>
          <a:xfrm>
            <a:off x="2131528" y="745545"/>
            <a:ext cx="8542866" cy="2073326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456, 777, 909, 999</a:t>
            </a:r>
            <a:endParaRPr lang="vi-VN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">
            <a:extLst>
              <a:ext uri="{FF2B5EF4-FFF2-40B4-BE49-F238E27FC236}">
                <a16:creationId xmlns:a16="http://schemas.microsoft.com/office/drawing/2014/main" id="{9F6D18BE-41FA-416C-B134-2BBBF5E9BA5D}"/>
              </a:ext>
            </a:extLst>
          </p:cNvPr>
          <p:cNvSpPr/>
          <p:nvPr/>
        </p:nvSpPr>
        <p:spPr>
          <a:xfrm>
            <a:off x="3019703" y="3429000"/>
            <a:ext cx="2907250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456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087DE3-E3AA-4CF5-B202-8FC227C1B60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35619" y="3674606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A2CEBF1-F0D5-4939-8991-D77CDB0629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35306" y="763380"/>
            <a:ext cx="609600" cy="609600"/>
          </a:xfrm>
          <a:prstGeom prst="rect">
            <a:avLst/>
          </a:prstGeom>
        </p:spPr>
      </p:pic>
      <p:pic>
        <p:nvPicPr>
          <p:cNvPr id="34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C28DD1B4-ADD3-4EA9-B18B-44458AFD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65"/>
            <a:ext cx="1023682" cy="10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5CC3C51-75BE-4362-B816-6C485604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571" y="3052987"/>
            <a:ext cx="1860945" cy="3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bldLvl="0" animBg="1"/>
      <p:bldP spid="19" grpId="0" bldLvl="0" animBg="1"/>
      <p:bldP spid="25" grpId="0" bldLvl="0" animBg="1"/>
      <p:bldP spid="30" grpId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28985787-FBC3-4F35-8C48-687BB3D0DB04}"/>
              </a:ext>
            </a:extLst>
          </p:cNvPr>
          <p:cNvSpPr/>
          <p:nvPr/>
        </p:nvSpPr>
        <p:spPr>
          <a:xfrm>
            <a:off x="3276144" y="5352428"/>
            <a:ext cx="5565628" cy="10462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100, 200, 600, 900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181051-D0A1-4F11-86E3-6B5A0DF008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8273616" y="5575587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72">
            <a:extLst>
              <a:ext uri="{FF2B5EF4-FFF2-40B4-BE49-F238E27FC236}">
                <a16:creationId xmlns:a16="http://schemas.microsoft.com/office/drawing/2014/main" id="{E6E8779B-3CB6-4E6C-B993-CB465619433C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">
            <a:extLst>
              <a:ext uri="{FF2B5EF4-FFF2-40B4-BE49-F238E27FC236}">
                <a16:creationId xmlns:a16="http://schemas.microsoft.com/office/drawing/2014/main" id="{F67AB4A9-B3BC-4631-A58F-71C23600B4E4}"/>
              </a:ext>
            </a:extLst>
          </p:cNvPr>
          <p:cNvSpPr/>
          <p:nvPr/>
        </p:nvSpPr>
        <p:spPr>
          <a:xfrm>
            <a:off x="3316423" y="4101940"/>
            <a:ext cx="5687339" cy="100894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900, 600, 200, 100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91E3A7D-8AD3-4F16-B30E-CB3C75AB2A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8464484" y="4250409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7474016-2C57-412A-879B-160D00A37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F9114E9-F992-45B6-B114-0B805E8791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89338" y="1514892"/>
            <a:ext cx="609600" cy="609600"/>
          </a:xfrm>
          <a:prstGeom prst="rect">
            <a:avLst/>
          </a:prstGeom>
        </p:spPr>
      </p:pic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FE2B77AC-D471-473A-A661-DC6D25E5C6BE}"/>
              </a:ext>
            </a:extLst>
          </p:cNvPr>
          <p:cNvSpPr/>
          <p:nvPr/>
        </p:nvSpPr>
        <p:spPr>
          <a:xfrm>
            <a:off x="910630" y="340995"/>
            <a:ext cx="10759559" cy="211578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600, 900, 100, 200.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">
            <a:extLst>
              <a:ext uri="{FF2B5EF4-FFF2-40B4-BE49-F238E27FC236}">
                <a16:creationId xmlns:a16="http://schemas.microsoft.com/office/drawing/2014/main" id="{B55B1B76-FA67-42FE-9ECC-5614D52C2265}"/>
              </a:ext>
            </a:extLst>
          </p:cNvPr>
          <p:cNvSpPr/>
          <p:nvPr/>
        </p:nvSpPr>
        <p:spPr>
          <a:xfrm>
            <a:off x="3276144" y="2821455"/>
            <a:ext cx="5664395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600, 900, 100, 200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DA116A-98A8-461F-AAB6-E7614938B0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8449205" y="3067061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844AEE-1E71-43B1-A1CF-3113FB5725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35306" y="763380"/>
            <a:ext cx="609600" cy="609600"/>
          </a:xfrm>
          <a:prstGeom prst="rect">
            <a:avLst/>
          </a:prstGeom>
        </p:spPr>
      </p:pic>
      <p:pic>
        <p:nvPicPr>
          <p:cNvPr id="34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E0664978-7BDD-4361-9D2C-393550BD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65"/>
            <a:ext cx="1023682" cy="10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2214DA0-F687-4DAE-9910-EA67CA42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308" y="2922302"/>
            <a:ext cx="1860945" cy="3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bldLvl="0" animBg="1"/>
      <p:bldP spid="25" grpId="0" bldLvl="0" animBg="1"/>
      <p:bldP spid="30" grpId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AA9BBFDC-FE82-4CE3-97D1-DA6AE323906C}"/>
              </a:ext>
            </a:extLst>
          </p:cNvPr>
          <p:cNvSpPr/>
          <p:nvPr/>
        </p:nvSpPr>
        <p:spPr>
          <a:xfrm>
            <a:off x="5006387" y="3386513"/>
            <a:ext cx="2654216" cy="10462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&lt;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50BEE-E078-4E02-8C84-6F22E0D4A2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7092448" y="3609672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2">
            <a:extLst>
              <a:ext uri="{FF2B5EF4-FFF2-40B4-BE49-F238E27FC236}">
                <a16:creationId xmlns:a16="http://schemas.microsoft.com/office/drawing/2014/main" id="{C4317BFB-75AC-4542-940C-5CA637A49854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2ED25AB1-1309-474B-83A3-9FD3D0517A78}"/>
              </a:ext>
            </a:extLst>
          </p:cNvPr>
          <p:cNvSpPr/>
          <p:nvPr/>
        </p:nvSpPr>
        <p:spPr>
          <a:xfrm>
            <a:off x="8543478" y="3429000"/>
            <a:ext cx="2712259" cy="100894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F86782-B270-41D5-B0BE-7F9CACFEAC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716459" y="3577469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C2D7E43-BEAE-4DEF-82CE-95C2186E8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ED37D73-0B08-4410-81A9-25D4B8CDD8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89338" y="1514892"/>
            <a:ext cx="609600" cy="609600"/>
          </a:xfrm>
          <a:prstGeom prst="rect">
            <a:avLst/>
          </a:prstGeom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2754999F-686B-4F3B-8F9C-A74E9EC11820}"/>
              </a:ext>
            </a:extLst>
          </p:cNvPr>
          <p:cNvSpPr/>
          <p:nvPr/>
        </p:nvSpPr>
        <p:spPr>
          <a:xfrm>
            <a:off x="2710830" y="758648"/>
            <a:ext cx="6768752" cy="150382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587	  790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">
            <a:extLst>
              <a:ext uri="{FF2B5EF4-FFF2-40B4-BE49-F238E27FC236}">
                <a16:creationId xmlns:a16="http://schemas.microsoft.com/office/drawing/2014/main" id="{B5BB592D-7FA0-41B2-89C0-7477448574CA}"/>
              </a:ext>
            </a:extLst>
          </p:cNvPr>
          <p:cNvSpPr/>
          <p:nvPr/>
        </p:nvSpPr>
        <p:spPr>
          <a:xfrm>
            <a:off x="1422195" y="3330263"/>
            <a:ext cx="2701317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&gt;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9DDCB8F-E79B-4028-AF0F-76D6AF14FB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3632178" y="3575869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C1C410F-3E36-41F6-B1D3-0079C26DAF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35306" y="763380"/>
            <a:ext cx="609600" cy="609600"/>
          </a:xfrm>
          <a:prstGeom prst="rect">
            <a:avLst/>
          </a:prstGeom>
        </p:spPr>
      </p:pic>
      <p:pic>
        <p:nvPicPr>
          <p:cNvPr id="31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61EE13E8-9A8A-4F7D-919D-3BFC4A1B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65"/>
            <a:ext cx="1023682" cy="10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0DA4F607-39DE-49A7-928B-62BDBD65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748" y="2859375"/>
            <a:ext cx="1860945" cy="3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0B14818-27B3-4BE2-AEA5-67051B291541}"/>
              </a:ext>
            </a:extLst>
          </p:cNvPr>
          <p:cNvSpPr/>
          <p:nvPr/>
        </p:nvSpPr>
        <p:spPr>
          <a:xfrm>
            <a:off x="6779526" y="1196295"/>
            <a:ext cx="719864" cy="707659"/>
          </a:xfrm>
          <a:prstGeom prst="ellipse">
            <a:avLst/>
          </a:prstGeom>
          <a:solidFill>
            <a:srgbClr val="FFE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65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6" grpId="0" bldLvl="0" animBg="1"/>
      <p:bldP spid="22" grpId="0" bldLvl="0" animBg="1"/>
      <p:bldP spid="27" grpId="0" animBg="1"/>
      <p:bldP spid="28" grpId="0" bldLvl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">
            <a:extLst>
              <a:ext uri="{FF2B5EF4-FFF2-40B4-BE49-F238E27FC236}">
                <a16:creationId xmlns:a16="http://schemas.microsoft.com/office/drawing/2014/main" id="{B4F90F27-DCBC-4ECE-B308-DD0E3AB2A8E3}"/>
              </a:ext>
            </a:extLst>
          </p:cNvPr>
          <p:cNvSpPr/>
          <p:nvPr/>
        </p:nvSpPr>
        <p:spPr>
          <a:xfrm>
            <a:off x="1477546" y="3312749"/>
            <a:ext cx="2654216" cy="104624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&gt;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879DBD-901E-4A63-8B37-FBCC541947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3563607" y="3535908"/>
            <a:ext cx="627589" cy="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2">
            <a:extLst>
              <a:ext uri="{FF2B5EF4-FFF2-40B4-BE49-F238E27FC236}">
                <a16:creationId xmlns:a16="http://schemas.microsoft.com/office/drawing/2014/main" id="{3CBB1F2A-141B-42A0-88E8-DD8F9FEF5985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8BA8F876-8F3C-41BD-90E2-CFAAC41C5C7D}"/>
              </a:ext>
            </a:extLst>
          </p:cNvPr>
          <p:cNvSpPr/>
          <p:nvPr/>
        </p:nvSpPr>
        <p:spPr>
          <a:xfrm>
            <a:off x="8537157" y="3336573"/>
            <a:ext cx="2712259" cy="100894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6F00FA-3427-4E2F-9009-05EE9BDD86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710138" y="3485042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861BD8B-57D7-49E4-AAF6-1B5226CE7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AE03F9E-F8D7-4D6D-8A2C-E6F4310250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89338" y="1514892"/>
            <a:ext cx="609600" cy="609600"/>
          </a:xfrm>
          <a:prstGeom prst="rect">
            <a:avLst/>
          </a:prstGeom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524CCDA2-2625-4858-BE08-C58953DB7A1C}"/>
              </a:ext>
            </a:extLst>
          </p:cNvPr>
          <p:cNvSpPr/>
          <p:nvPr/>
        </p:nvSpPr>
        <p:spPr>
          <a:xfrm>
            <a:off x="2710830" y="758648"/>
            <a:ext cx="6768752" cy="150382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700	   500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B">
            <a:extLst>
              <a:ext uri="{FF2B5EF4-FFF2-40B4-BE49-F238E27FC236}">
                <a16:creationId xmlns:a16="http://schemas.microsoft.com/office/drawing/2014/main" id="{AFFDFB13-7348-45A9-BB65-785CAE31C224}"/>
              </a:ext>
            </a:extLst>
          </p:cNvPr>
          <p:cNvSpPr/>
          <p:nvPr/>
        </p:nvSpPr>
        <p:spPr>
          <a:xfrm>
            <a:off x="5013518" y="3312749"/>
            <a:ext cx="2701317" cy="100633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&lt;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261E235-1CD1-454D-A9FE-9F77A9D2DA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7223501" y="3558355"/>
            <a:ext cx="627589" cy="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179D99A-98E0-402C-B6D1-3661787B6B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35306" y="763380"/>
            <a:ext cx="609600" cy="609600"/>
          </a:xfrm>
          <a:prstGeom prst="rect">
            <a:avLst/>
          </a:prstGeom>
        </p:spPr>
      </p:pic>
      <p:pic>
        <p:nvPicPr>
          <p:cNvPr id="31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DADFD395-93CD-43A0-B27C-F1CAD810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65"/>
            <a:ext cx="1023682" cy="10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C0CC666-791B-465A-B5B5-784D7102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233" y="2681648"/>
            <a:ext cx="1860945" cy="35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3924D56F-1A46-4965-B0DB-22E310D33C0F}"/>
              </a:ext>
            </a:extLst>
          </p:cNvPr>
          <p:cNvSpPr/>
          <p:nvPr/>
        </p:nvSpPr>
        <p:spPr>
          <a:xfrm>
            <a:off x="6923761" y="1156732"/>
            <a:ext cx="719864" cy="707659"/>
          </a:xfrm>
          <a:prstGeom prst="ellipse">
            <a:avLst/>
          </a:prstGeom>
          <a:solidFill>
            <a:srgbClr val="FFE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64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6" grpId="0" bldLvl="0" animBg="1"/>
      <p:bldP spid="22" grpId="0" bldLvl="0" animBg="1"/>
      <p:bldP spid="27" grpId="0" animBg="1"/>
      <p:bldP spid="28" grpId="0" bldLvl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C2A86-9C57-4F09-A7A8-B2C0B70F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032"/>
            <a:ext cx="12190413" cy="5112480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3F898AF6-381F-406E-AE35-4E2507CD2703}"/>
              </a:ext>
            </a:extLst>
          </p:cNvPr>
          <p:cNvSpPr/>
          <p:nvPr/>
        </p:nvSpPr>
        <p:spPr>
          <a:xfrm>
            <a:off x="4282633" y="5633273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316350D9-84ED-46F6-8559-F3B543C7CC7A}"/>
              </a:ext>
            </a:extLst>
          </p:cNvPr>
          <p:cNvSpPr/>
          <p:nvPr/>
        </p:nvSpPr>
        <p:spPr>
          <a:xfrm>
            <a:off x="7086991" y="5633273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17CC5BB-40AF-4513-9DE0-2592BACCE75B}"/>
              </a:ext>
            </a:extLst>
          </p:cNvPr>
          <p:cNvSpPr/>
          <p:nvPr/>
        </p:nvSpPr>
        <p:spPr>
          <a:xfrm>
            <a:off x="8316515" y="5633273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8C1E88A-019E-41FB-AC30-A1891371493C}"/>
              </a:ext>
            </a:extLst>
          </p:cNvPr>
          <p:cNvSpPr/>
          <p:nvPr/>
        </p:nvSpPr>
        <p:spPr>
          <a:xfrm>
            <a:off x="5512158" y="5633273"/>
            <a:ext cx="1279072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325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BD54AD37-C1E8-4A46-8DEE-B1513FDBE9A4}"/>
              </a:ext>
            </a:extLst>
          </p:cNvPr>
          <p:cNvSpPr/>
          <p:nvPr/>
        </p:nvSpPr>
        <p:spPr>
          <a:xfrm>
            <a:off x="2707800" y="5633273"/>
            <a:ext cx="1279072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024E65-08DA-407B-99D0-0B7BDE1E10F2}"/>
              </a:ext>
            </a:extLst>
          </p:cNvPr>
          <p:cNvSpPr/>
          <p:nvPr/>
        </p:nvSpPr>
        <p:spPr>
          <a:xfrm>
            <a:off x="787098" y="260648"/>
            <a:ext cx="10729192" cy="4931872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58" y="2551837"/>
            <a:ext cx="10009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CỘNG (KHÔNG NHỚ)</a:t>
            </a:r>
          </a:p>
          <a:p>
            <a:pPr algn="ctr"/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 PHẠM VI 1000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0910" y="4941168"/>
            <a:ext cx="3113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353</Words>
  <Application>Microsoft Office PowerPoint</Application>
  <PresentationFormat>Custom</PresentationFormat>
  <Paragraphs>115</Paragraphs>
  <Slides>18</Slides>
  <Notes>1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MinhThangPC.VN</cp:lastModifiedBy>
  <cp:revision>64</cp:revision>
  <dcterms:created xsi:type="dcterms:W3CDTF">2021-08-05T17:05:57Z</dcterms:created>
  <dcterms:modified xsi:type="dcterms:W3CDTF">2023-03-28T05:13:21Z</dcterms:modified>
</cp:coreProperties>
</file>