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</p:sldMasterIdLst>
  <p:notesMasterIdLst>
    <p:notesMasterId r:id="rId14"/>
  </p:notesMasterIdLst>
  <p:sldIdLst>
    <p:sldId id="259" r:id="rId5"/>
    <p:sldId id="344" r:id="rId6"/>
    <p:sldId id="323" r:id="rId7"/>
    <p:sldId id="2007577152" r:id="rId8"/>
    <p:sldId id="2007577107" r:id="rId9"/>
    <p:sldId id="2007577109" r:id="rId10"/>
    <p:sldId id="2007577153" r:id="rId11"/>
    <p:sldId id="53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2776" y="2626651"/>
            <a:ext cx="62942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>
            <a:extLst>
              <a:ext uri="{FF2B5EF4-FFF2-40B4-BE49-F238E27FC236}">
                <a16:creationId xmlns:a16="http://schemas.microsoft.com/office/drawing/2014/main" id="{DD45BA40-0E07-4F06-97C3-9EE26CF7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8740" name="AutoShape 68">
            <a:extLst>
              <a:ext uri="{FF2B5EF4-FFF2-40B4-BE49-F238E27FC236}">
                <a16:creationId xmlns:a16="http://schemas.microsoft.com/office/drawing/2014/main" id="{8CA68E8E-CD0B-43BC-84C0-0A43F4350E2C}"/>
              </a:ext>
            </a:extLst>
          </p:cNvPr>
          <p:cNvSpPr>
            <a:spLocks/>
          </p:cNvSpPr>
          <p:nvPr/>
        </p:nvSpPr>
        <p:spPr bwMode="auto">
          <a:xfrm>
            <a:off x="5092700" y="2613025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741" name="Text Box 69">
            <a:extLst>
              <a:ext uri="{FF2B5EF4-FFF2-40B4-BE49-F238E27FC236}">
                <a16:creationId xmlns:a16="http://schemas.microsoft.com/office/drawing/2014/main" id="{417AF282-9151-46EC-8DA1-CA5FC67C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383222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li</a:t>
            </a:r>
          </a:p>
        </p:txBody>
      </p: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78FB536-1959-42D4-8140-14C1A1008938}"/>
              </a:ext>
            </a:extLst>
          </p:cNvPr>
          <p:cNvGrpSpPr>
            <a:grpSpLocks/>
          </p:cNvGrpSpPr>
          <p:nvPr/>
        </p:nvGrpSpPr>
        <p:grpSpPr bwMode="auto">
          <a:xfrm>
            <a:off x="3120917" y="3387726"/>
            <a:ext cx="2395648" cy="708025"/>
            <a:chOff x="1325" y="952"/>
            <a:chExt cx="1315" cy="446"/>
          </a:xfrm>
        </p:grpSpPr>
        <p:sp>
          <p:nvSpPr>
            <p:cNvPr id="4224" name="Line 71">
              <a:extLst>
                <a:ext uri="{FF2B5EF4-FFF2-40B4-BE49-F238E27FC236}">
                  <a16:creationId xmlns:a16="http://schemas.microsoft.com/office/drawing/2014/main" id="{B48B8BCA-1A8E-4D7D-9766-9453E0BDD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225" name="Text Box 72">
              <a:extLst>
                <a:ext uri="{FF2B5EF4-FFF2-40B4-BE49-F238E27FC236}">
                  <a16:creationId xmlns:a16="http://schemas.microsoft.com/office/drawing/2014/main" id="{FE7171D8-4E33-4ACC-B854-D46B4AFBF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</a:p>
          </p:txBody>
        </p:sp>
      </p:grpSp>
      <p:grpSp>
        <p:nvGrpSpPr>
          <p:cNvPr id="28745" name="Group 73">
            <a:extLst>
              <a:ext uri="{FF2B5EF4-FFF2-40B4-BE49-F238E27FC236}">
                <a16:creationId xmlns:a16="http://schemas.microsoft.com/office/drawing/2014/main" id="{E0801F6D-8AE8-4FE3-805A-D84C0F25070A}"/>
              </a:ext>
            </a:extLst>
          </p:cNvPr>
          <p:cNvGrpSpPr>
            <a:grpSpLocks/>
          </p:cNvGrpSpPr>
          <p:nvPr/>
        </p:nvGrpSpPr>
        <p:grpSpPr bwMode="auto">
          <a:xfrm>
            <a:off x="3182587" y="4527551"/>
            <a:ext cx="2378426" cy="708025"/>
            <a:chOff x="1344" y="2544"/>
            <a:chExt cx="1344" cy="446"/>
          </a:xfrm>
        </p:grpSpPr>
        <p:sp>
          <p:nvSpPr>
            <p:cNvPr id="4222" name="Text Box 74">
              <a:extLst>
                <a:ext uri="{FF2B5EF4-FFF2-40B4-BE49-F238E27FC236}">
                  <a16:creationId xmlns:a16="http://schemas.microsoft.com/office/drawing/2014/main" id="{173F6A50-376C-42BE-8B1D-5366F4218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 kẻ ngang 2</a:t>
              </a:r>
            </a:p>
          </p:txBody>
        </p:sp>
        <p:sp>
          <p:nvSpPr>
            <p:cNvPr id="4223" name="Line 75">
              <a:extLst>
                <a:ext uri="{FF2B5EF4-FFF2-40B4-BE49-F238E27FC236}">
                  <a16:creationId xmlns:a16="http://schemas.microsoft.com/office/drawing/2014/main" id="{E14A3802-E85B-4367-895F-E57DE4196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48" name="Group 76">
            <a:extLst>
              <a:ext uri="{FF2B5EF4-FFF2-40B4-BE49-F238E27FC236}">
                <a16:creationId xmlns:a16="http://schemas.microsoft.com/office/drawing/2014/main" id="{E2843106-725B-44CF-A844-29181A50638D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286001"/>
            <a:ext cx="2533650" cy="396875"/>
            <a:chOff x="1148" y="1536"/>
            <a:chExt cx="1596" cy="250"/>
          </a:xfrm>
        </p:grpSpPr>
        <p:sp>
          <p:nvSpPr>
            <p:cNvPr id="4220" name="Text Box 77">
              <a:extLst>
                <a:ext uri="{FF2B5EF4-FFF2-40B4-BE49-F238E27FC236}">
                  <a16:creationId xmlns:a16="http://schemas.microsoft.com/office/drawing/2014/main" id="{A43D2B2A-C610-447E-94F7-F2C5C17E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</a:t>
              </a:r>
            </a:p>
          </p:txBody>
        </p:sp>
        <p:sp>
          <p:nvSpPr>
            <p:cNvPr id="4221" name="Line 78">
              <a:extLst>
                <a:ext uri="{FF2B5EF4-FFF2-40B4-BE49-F238E27FC236}">
                  <a16:creationId xmlns:a16="http://schemas.microsoft.com/office/drawing/2014/main" id="{69A0E1EB-548B-45E1-A976-4BC2D6CB9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1" name="Group 79">
            <a:extLst>
              <a:ext uri="{FF2B5EF4-FFF2-40B4-BE49-F238E27FC236}">
                <a16:creationId xmlns:a16="http://schemas.microsoft.com/office/drawing/2014/main" id="{CFC0BEF9-E3A2-48AF-8BE3-CF91EB369C94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2844801"/>
            <a:ext cx="2533650" cy="396875"/>
            <a:chOff x="1440" y="2448"/>
            <a:chExt cx="1392" cy="250"/>
          </a:xfrm>
        </p:grpSpPr>
        <p:sp>
          <p:nvSpPr>
            <p:cNvPr id="4218" name="Text Box 80">
              <a:extLst>
                <a:ext uri="{FF2B5EF4-FFF2-40B4-BE49-F238E27FC236}">
                  <a16:creationId xmlns:a16="http://schemas.microsoft.com/office/drawing/2014/main" id="{6F9A60D9-E85F-4B79-A54B-C65D2E9B4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</a:t>
              </a:r>
            </a:p>
          </p:txBody>
        </p:sp>
        <p:sp>
          <p:nvSpPr>
            <p:cNvPr id="4219" name="Line 81">
              <a:extLst>
                <a:ext uri="{FF2B5EF4-FFF2-40B4-BE49-F238E27FC236}">
                  <a16:creationId xmlns:a16="http://schemas.microsoft.com/office/drawing/2014/main" id="{C29FD377-78F1-4B37-ABD8-7A180847A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4" name="Group 82">
            <a:extLst>
              <a:ext uri="{FF2B5EF4-FFF2-40B4-BE49-F238E27FC236}">
                <a16:creationId xmlns:a16="http://schemas.microsoft.com/office/drawing/2014/main" id="{C605A9A8-003D-41D2-81C4-9D0736BC5E7B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968751"/>
            <a:ext cx="2590800" cy="396875"/>
            <a:chOff x="1442" y="2730"/>
            <a:chExt cx="1392" cy="250"/>
          </a:xfrm>
        </p:grpSpPr>
        <p:sp>
          <p:nvSpPr>
            <p:cNvPr id="4216" name="Text Box 83">
              <a:extLst>
                <a:ext uri="{FF2B5EF4-FFF2-40B4-BE49-F238E27FC236}">
                  <a16:creationId xmlns:a16="http://schemas.microsoft.com/office/drawing/2014/main" id="{02F3DAD7-B668-42C5-B52D-84BD44714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  <p:sp>
          <p:nvSpPr>
            <p:cNvPr id="4217" name="Line 84">
              <a:extLst>
                <a:ext uri="{FF2B5EF4-FFF2-40B4-BE49-F238E27FC236}">
                  <a16:creationId xmlns:a16="http://schemas.microsoft.com/office/drawing/2014/main" id="{986E26A0-2DE5-4580-99EE-2EE4E3788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FAEDCEBC-2F59-49C7-B7D1-E7035299F1D0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5073651"/>
            <a:ext cx="2428875" cy="396875"/>
            <a:chOff x="1156" y="2783"/>
            <a:chExt cx="1530" cy="250"/>
          </a:xfrm>
        </p:grpSpPr>
        <p:sp>
          <p:nvSpPr>
            <p:cNvPr id="4214" name="Text Box 86">
              <a:extLst>
                <a:ext uri="{FF2B5EF4-FFF2-40B4-BE49-F238E27FC236}">
                  <a16:creationId xmlns:a16="http://schemas.microsoft.com/office/drawing/2014/main" id="{91A699C7-D08F-4335-8A90-4BA8A44DF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</a:p>
          </p:txBody>
        </p:sp>
        <p:sp>
          <p:nvSpPr>
            <p:cNvPr id="4215" name="Line 87">
              <a:extLst>
                <a:ext uri="{FF2B5EF4-FFF2-40B4-BE49-F238E27FC236}">
                  <a16:creationId xmlns:a16="http://schemas.microsoft.com/office/drawing/2014/main" id="{5E6345F2-818F-4D5E-8ADC-FFD8A5ED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830" name="Group 158">
            <a:extLst>
              <a:ext uri="{FF2B5EF4-FFF2-40B4-BE49-F238E27FC236}">
                <a16:creationId xmlns:a16="http://schemas.microsoft.com/office/drawing/2014/main" id="{F74EC968-9812-4CA4-B28B-284D7359CABF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5676900"/>
            <a:ext cx="7848600" cy="579438"/>
            <a:chOff x="432" y="5904"/>
            <a:chExt cx="4944" cy="365"/>
          </a:xfrm>
        </p:grpSpPr>
        <p:sp>
          <p:nvSpPr>
            <p:cNvPr id="4198" name="Text Box 91">
              <a:extLst>
                <a:ext uri="{FF2B5EF4-FFF2-40B4-BE49-F238E27FC236}">
                  <a16:creationId xmlns:a16="http://schemas.microsoft.com/office/drawing/2014/main" id="{D65BE116-51CE-43FE-BBDD-6B250FFD6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 vừa gồm 6 đường kẻ ngang. </a:t>
              </a:r>
            </a:p>
          </p:txBody>
        </p:sp>
        <p:grpSp>
          <p:nvGrpSpPr>
            <p:cNvPr id="4199" name="Group 92">
              <a:extLst>
                <a:ext uri="{FF2B5EF4-FFF2-40B4-BE49-F238E27FC236}">
                  <a16:creationId xmlns:a16="http://schemas.microsoft.com/office/drawing/2014/main" id="{43035CAC-9C15-4E5E-9468-7290C0611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4200" name="Freeform 93">
                <a:extLst>
                  <a:ext uri="{FF2B5EF4-FFF2-40B4-BE49-F238E27FC236}">
                    <a16:creationId xmlns:a16="http://schemas.microsoft.com/office/drawing/2014/main" id="{CE85127B-E6FD-4798-94E1-B15A0C4E22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1" name="Group 94">
                <a:extLst>
                  <a:ext uri="{FF2B5EF4-FFF2-40B4-BE49-F238E27FC236}">
                    <a16:creationId xmlns:a16="http://schemas.microsoft.com/office/drawing/2014/main" id="{685509BA-5969-4B1A-BCDF-5EFBD1F77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210" name="Arc 95">
                  <a:extLst>
                    <a:ext uri="{FF2B5EF4-FFF2-40B4-BE49-F238E27FC236}">
                      <a16:creationId xmlns:a16="http://schemas.microsoft.com/office/drawing/2014/main" id="{836D81CC-518B-41BF-91E0-2575E73E1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1" name="Arc 96">
                  <a:extLst>
                    <a:ext uri="{FF2B5EF4-FFF2-40B4-BE49-F238E27FC236}">
                      <a16:creationId xmlns:a16="http://schemas.microsoft.com/office/drawing/2014/main" id="{A6F7FC56-A4BB-41DA-A8A8-9C0E2FE53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2" name="Arc 97">
                  <a:extLst>
                    <a:ext uri="{FF2B5EF4-FFF2-40B4-BE49-F238E27FC236}">
                      <a16:creationId xmlns:a16="http://schemas.microsoft.com/office/drawing/2014/main" id="{1F6BADFD-FA52-47A5-BEBC-18C70BDDA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3" name="Freeform 98">
                  <a:extLst>
                    <a:ext uri="{FF2B5EF4-FFF2-40B4-BE49-F238E27FC236}">
                      <a16:creationId xmlns:a16="http://schemas.microsoft.com/office/drawing/2014/main" id="{1C986ABA-DE57-4940-9BBE-1E3F7DE74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202" name="Arc 99">
                <a:extLst>
                  <a:ext uri="{FF2B5EF4-FFF2-40B4-BE49-F238E27FC236}">
                    <a16:creationId xmlns:a16="http://schemas.microsoft.com/office/drawing/2014/main" id="{9DD56DC0-3950-4AF4-A5CA-26AA8C225E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203" name="Freeform 100">
                <a:extLst>
                  <a:ext uri="{FF2B5EF4-FFF2-40B4-BE49-F238E27FC236}">
                    <a16:creationId xmlns:a16="http://schemas.microsoft.com/office/drawing/2014/main" id="{2E8FC97B-6F0A-4568-818E-B7AB5949B7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4" name="Group 101">
                <a:extLst>
                  <a:ext uri="{FF2B5EF4-FFF2-40B4-BE49-F238E27FC236}">
                    <a16:creationId xmlns:a16="http://schemas.microsoft.com/office/drawing/2014/main" id="{E673FD4A-CA97-4922-A4CD-88B7FE0BF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206" name="Freeform 102">
                  <a:extLst>
                    <a:ext uri="{FF2B5EF4-FFF2-40B4-BE49-F238E27FC236}">
                      <a16:creationId xmlns:a16="http://schemas.microsoft.com/office/drawing/2014/main" id="{F5E3C4BD-E974-422A-A7E5-173B4AF28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207" name="Group 103">
                  <a:extLst>
                    <a:ext uri="{FF2B5EF4-FFF2-40B4-BE49-F238E27FC236}">
                      <a16:creationId xmlns:a16="http://schemas.microsoft.com/office/drawing/2014/main" id="{E621C977-B081-422C-9C2E-A2EAD3A20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208" name="Arc 104">
                    <a:extLst>
                      <a:ext uri="{FF2B5EF4-FFF2-40B4-BE49-F238E27FC236}">
                        <a16:creationId xmlns:a16="http://schemas.microsoft.com/office/drawing/2014/main" id="{45339C00-6D23-4ED4-A30E-651BE8C401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209" name="Arc 105">
                    <a:extLst>
                      <a:ext uri="{FF2B5EF4-FFF2-40B4-BE49-F238E27FC236}">
                        <a16:creationId xmlns:a16="http://schemas.microsoft.com/office/drawing/2014/main" id="{0FE2B3FD-2BCA-46A0-BD30-2657AAD5A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205" name="Arc 106">
                <a:extLst>
                  <a:ext uri="{FF2B5EF4-FFF2-40B4-BE49-F238E27FC236}">
                    <a16:creationId xmlns:a16="http://schemas.microsoft.com/office/drawing/2014/main" id="{5ADEAD26-FEF6-4517-86C1-E52BBD983BC3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79" name="Group 107">
            <a:extLst>
              <a:ext uri="{FF2B5EF4-FFF2-40B4-BE49-F238E27FC236}">
                <a16:creationId xmlns:a16="http://schemas.microsoft.com/office/drawing/2014/main" id="{F597CBB1-8BA1-45F8-8EB4-B8C13FED33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45150"/>
            <a:ext cx="7467600" cy="641350"/>
            <a:chOff x="624" y="3178"/>
            <a:chExt cx="4704" cy="404"/>
          </a:xfrm>
        </p:grpSpPr>
        <p:sp>
          <p:nvSpPr>
            <p:cNvPr id="4182" name="Text Box 108">
              <a:extLst>
                <a:ext uri="{FF2B5EF4-FFF2-40B4-BE49-F238E27FC236}">
                  <a16:creationId xmlns:a16="http://schemas.microsoft.com/office/drawing/2014/main" id="{482368C2-A3EF-4579-9F3F-48A2EC813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cỡ vừa cao mấy li?</a:t>
              </a:r>
            </a:p>
          </p:txBody>
        </p:sp>
        <p:grpSp>
          <p:nvGrpSpPr>
            <p:cNvPr id="4183" name="Group 109">
              <a:extLst>
                <a:ext uri="{FF2B5EF4-FFF2-40B4-BE49-F238E27FC236}">
                  <a16:creationId xmlns:a16="http://schemas.microsoft.com/office/drawing/2014/main" id="{1675D011-CF4E-411A-B398-E995D75C0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84" name="Freeform 110">
                <a:extLst>
                  <a:ext uri="{FF2B5EF4-FFF2-40B4-BE49-F238E27FC236}">
                    <a16:creationId xmlns:a16="http://schemas.microsoft.com/office/drawing/2014/main" id="{01929654-0E8B-4443-B81D-FF888091CE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5" name="Group 111">
                <a:extLst>
                  <a:ext uri="{FF2B5EF4-FFF2-40B4-BE49-F238E27FC236}">
                    <a16:creationId xmlns:a16="http://schemas.microsoft.com/office/drawing/2014/main" id="{785193B7-0A52-4756-B4F8-E53BC09B9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94" name="Arc 112">
                  <a:extLst>
                    <a:ext uri="{FF2B5EF4-FFF2-40B4-BE49-F238E27FC236}">
                      <a16:creationId xmlns:a16="http://schemas.microsoft.com/office/drawing/2014/main" id="{EDF72BE8-DB9F-4FAA-9215-07BD8BA79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5" name="Arc 113">
                  <a:extLst>
                    <a:ext uri="{FF2B5EF4-FFF2-40B4-BE49-F238E27FC236}">
                      <a16:creationId xmlns:a16="http://schemas.microsoft.com/office/drawing/2014/main" id="{C74ABBC8-F71D-4846-9C53-B27EAB5FA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6" name="Arc 114">
                  <a:extLst>
                    <a:ext uri="{FF2B5EF4-FFF2-40B4-BE49-F238E27FC236}">
                      <a16:creationId xmlns:a16="http://schemas.microsoft.com/office/drawing/2014/main" id="{D44F4871-0400-4B23-87B2-DD1F6C8BA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7" name="Freeform 115">
                  <a:extLst>
                    <a:ext uri="{FF2B5EF4-FFF2-40B4-BE49-F238E27FC236}">
                      <a16:creationId xmlns:a16="http://schemas.microsoft.com/office/drawing/2014/main" id="{35A2A0BA-0988-4463-9BC5-E2F60DFE0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86" name="Arc 116">
                <a:extLst>
                  <a:ext uri="{FF2B5EF4-FFF2-40B4-BE49-F238E27FC236}">
                    <a16:creationId xmlns:a16="http://schemas.microsoft.com/office/drawing/2014/main" id="{C5350DAC-4331-44F7-87CE-A77A0C9B17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87" name="Freeform 117">
                <a:extLst>
                  <a:ext uri="{FF2B5EF4-FFF2-40B4-BE49-F238E27FC236}">
                    <a16:creationId xmlns:a16="http://schemas.microsoft.com/office/drawing/2014/main" id="{8FF32FC9-6ED3-426A-A5EC-08CDBDCB1D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8" name="Group 118">
                <a:extLst>
                  <a:ext uri="{FF2B5EF4-FFF2-40B4-BE49-F238E27FC236}">
                    <a16:creationId xmlns:a16="http://schemas.microsoft.com/office/drawing/2014/main" id="{74F6F015-3C00-4A35-9149-E1CB21790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90" name="Freeform 119">
                  <a:extLst>
                    <a:ext uri="{FF2B5EF4-FFF2-40B4-BE49-F238E27FC236}">
                      <a16:creationId xmlns:a16="http://schemas.microsoft.com/office/drawing/2014/main" id="{5F1234EE-9D2A-40C1-AF5D-D8DBF838A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91" name="Group 120">
                  <a:extLst>
                    <a:ext uri="{FF2B5EF4-FFF2-40B4-BE49-F238E27FC236}">
                      <a16:creationId xmlns:a16="http://schemas.microsoft.com/office/drawing/2014/main" id="{6C82E817-21D4-42BC-8027-D8D0E3743D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92" name="Arc 121">
                    <a:extLst>
                      <a:ext uri="{FF2B5EF4-FFF2-40B4-BE49-F238E27FC236}">
                        <a16:creationId xmlns:a16="http://schemas.microsoft.com/office/drawing/2014/main" id="{D7F6CD4E-223C-493A-8361-03271B38F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93" name="Arc 122">
                    <a:extLst>
                      <a:ext uri="{FF2B5EF4-FFF2-40B4-BE49-F238E27FC236}">
                        <a16:creationId xmlns:a16="http://schemas.microsoft.com/office/drawing/2014/main" id="{C4EAA5A2-3E14-4AAF-9589-6B3D414059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89" name="Arc 123">
                <a:extLst>
                  <a:ext uri="{FF2B5EF4-FFF2-40B4-BE49-F238E27FC236}">
                    <a16:creationId xmlns:a16="http://schemas.microsoft.com/office/drawing/2014/main" id="{7FF8551B-CF21-45BF-A3F6-48D6ED216CCD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96" name="Group 124">
            <a:extLst>
              <a:ext uri="{FF2B5EF4-FFF2-40B4-BE49-F238E27FC236}">
                <a16:creationId xmlns:a16="http://schemas.microsoft.com/office/drawing/2014/main" id="{6B644DAF-AC4B-4049-9DC9-B79841ED94F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53088"/>
            <a:ext cx="7620000" cy="1128712"/>
            <a:chOff x="624" y="3178"/>
            <a:chExt cx="4704" cy="711"/>
          </a:xfrm>
        </p:grpSpPr>
        <p:sp>
          <p:nvSpPr>
            <p:cNvPr id="4166" name="Text Box 125">
              <a:extLst>
                <a:ext uri="{FF2B5EF4-FFF2-40B4-BE49-F238E27FC236}">
                  <a16:creationId xmlns:a16="http://schemas.microsoft.com/office/drawing/2014/main" id="{353C61DF-CDF9-43DA-873D-82BA2A026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cỡ vừa gồm mấy đường kẻ ngang ?</a:t>
              </a:r>
            </a:p>
          </p:txBody>
        </p:sp>
        <p:grpSp>
          <p:nvGrpSpPr>
            <p:cNvPr id="4167" name="Group 126">
              <a:extLst>
                <a:ext uri="{FF2B5EF4-FFF2-40B4-BE49-F238E27FC236}">
                  <a16:creationId xmlns:a16="http://schemas.microsoft.com/office/drawing/2014/main" id="{667EB035-B9A9-4F4C-944C-719B536FB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68" name="Freeform 127">
                <a:extLst>
                  <a:ext uri="{FF2B5EF4-FFF2-40B4-BE49-F238E27FC236}">
                    <a16:creationId xmlns:a16="http://schemas.microsoft.com/office/drawing/2014/main" id="{2127AE68-3711-4C42-B54C-160DA8DE23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69" name="Group 128">
                <a:extLst>
                  <a:ext uri="{FF2B5EF4-FFF2-40B4-BE49-F238E27FC236}">
                    <a16:creationId xmlns:a16="http://schemas.microsoft.com/office/drawing/2014/main" id="{2FAC3B97-6AA9-42DB-9325-33407CEB1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78" name="Arc 129">
                  <a:extLst>
                    <a:ext uri="{FF2B5EF4-FFF2-40B4-BE49-F238E27FC236}">
                      <a16:creationId xmlns:a16="http://schemas.microsoft.com/office/drawing/2014/main" id="{9F815FDE-5540-4BCC-8780-51637776D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79" name="Arc 130">
                  <a:extLst>
                    <a:ext uri="{FF2B5EF4-FFF2-40B4-BE49-F238E27FC236}">
                      <a16:creationId xmlns:a16="http://schemas.microsoft.com/office/drawing/2014/main" id="{3223FE0F-DB3D-4795-A448-ADEBC5002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0" name="Arc 131">
                  <a:extLst>
                    <a:ext uri="{FF2B5EF4-FFF2-40B4-BE49-F238E27FC236}">
                      <a16:creationId xmlns:a16="http://schemas.microsoft.com/office/drawing/2014/main" id="{0B02CCF6-AC0D-4818-B43E-7B21798CB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1" name="Freeform 132">
                  <a:extLst>
                    <a:ext uri="{FF2B5EF4-FFF2-40B4-BE49-F238E27FC236}">
                      <a16:creationId xmlns:a16="http://schemas.microsoft.com/office/drawing/2014/main" id="{3062DDBD-7C7E-4C25-B10C-459F7AB6A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70" name="Arc 133">
                <a:extLst>
                  <a:ext uri="{FF2B5EF4-FFF2-40B4-BE49-F238E27FC236}">
                    <a16:creationId xmlns:a16="http://schemas.microsoft.com/office/drawing/2014/main" id="{9FB0A5AB-D755-448A-91D7-BBFD212715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71" name="Freeform 134">
                <a:extLst>
                  <a:ext uri="{FF2B5EF4-FFF2-40B4-BE49-F238E27FC236}">
                    <a16:creationId xmlns:a16="http://schemas.microsoft.com/office/drawing/2014/main" id="{E46D2327-FB9B-4F29-8601-3462B06A5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72" name="Group 135">
                <a:extLst>
                  <a:ext uri="{FF2B5EF4-FFF2-40B4-BE49-F238E27FC236}">
                    <a16:creationId xmlns:a16="http://schemas.microsoft.com/office/drawing/2014/main" id="{36B2F3EC-AAB5-479F-B202-C6ED109E5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74" name="Freeform 136">
                  <a:extLst>
                    <a:ext uri="{FF2B5EF4-FFF2-40B4-BE49-F238E27FC236}">
                      <a16:creationId xmlns:a16="http://schemas.microsoft.com/office/drawing/2014/main" id="{EDA88B42-437D-472B-BCAB-AF955031B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75" name="Group 137">
                  <a:extLst>
                    <a:ext uri="{FF2B5EF4-FFF2-40B4-BE49-F238E27FC236}">
                      <a16:creationId xmlns:a16="http://schemas.microsoft.com/office/drawing/2014/main" id="{37E2FC83-37C5-41DA-BF0E-6500EA55B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76" name="Arc 138">
                    <a:extLst>
                      <a:ext uri="{FF2B5EF4-FFF2-40B4-BE49-F238E27FC236}">
                        <a16:creationId xmlns:a16="http://schemas.microsoft.com/office/drawing/2014/main" id="{405F3AFB-E538-4221-89C9-B7340BCC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77" name="Arc 139">
                    <a:extLst>
                      <a:ext uri="{FF2B5EF4-FFF2-40B4-BE49-F238E27FC236}">
                        <a16:creationId xmlns:a16="http://schemas.microsoft.com/office/drawing/2014/main" id="{06CB4532-4E19-48EE-8D1A-AE40B568F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73" name="Arc 140">
                <a:extLst>
                  <a:ext uri="{FF2B5EF4-FFF2-40B4-BE49-F238E27FC236}">
                    <a16:creationId xmlns:a16="http://schemas.microsoft.com/office/drawing/2014/main" id="{1223F99D-3B5F-48B5-931A-A75015065E49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813" name="Group 141">
            <a:extLst>
              <a:ext uri="{FF2B5EF4-FFF2-40B4-BE49-F238E27FC236}">
                <a16:creationId xmlns:a16="http://schemas.microsoft.com/office/drawing/2014/main" id="{513FDC34-2FEF-4F81-A094-370D589C7CD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68964"/>
            <a:ext cx="7391400" cy="579437"/>
            <a:chOff x="864" y="2169"/>
            <a:chExt cx="4656" cy="365"/>
          </a:xfrm>
        </p:grpSpPr>
        <p:sp>
          <p:nvSpPr>
            <p:cNvPr id="4150" name="Text Box 142">
              <a:extLst>
                <a:ext uri="{FF2B5EF4-FFF2-40B4-BE49-F238E27FC236}">
                  <a16:creationId xmlns:a16="http://schemas.microsoft.com/office/drawing/2014/main" id="{1EFBA7DE-EBE3-4948-9DA8-4D9C6244A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 li. </a:t>
              </a:r>
            </a:p>
          </p:txBody>
        </p:sp>
        <p:grpSp>
          <p:nvGrpSpPr>
            <p:cNvPr id="4151" name="Group 143">
              <a:extLst>
                <a:ext uri="{FF2B5EF4-FFF2-40B4-BE49-F238E27FC236}">
                  <a16:creationId xmlns:a16="http://schemas.microsoft.com/office/drawing/2014/main" id="{9C5F6CED-415A-4EA0-BA1F-463BD7B2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4152" name="Freeform 144">
                <a:extLst>
                  <a:ext uri="{FF2B5EF4-FFF2-40B4-BE49-F238E27FC236}">
                    <a16:creationId xmlns:a16="http://schemas.microsoft.com/office/drawing/2014/main" id="{6E9B7F4A-3225-4875-8097-061F27BB4E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3" name="Group 145">
                <a:extLst>
                  <a:ext uri="{FF2B5EF4-FFF2-40B4-BE49-F238E27FC236}">
                    <a16:creationId xmlns:a16="http://schemas.microsoft.com/office/drawing/2014/main" id="{9A5AC559-73A1-4D43-99BF-9B5E15D5B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62" name="Arc 146">
                  <a:extLst>
                    <a:ext uri="{FF2B5EF4-FFF2-40B4-BE49-F238E27FC236}">
                      <a16:creationId xmlns:a16="http://schemas.microsoft.com/office/drawing/2014/main" id="{B7BAFB13-42AB-4E9A-8699-B7F975396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3" name="Arc 147">
                  <a:extLst>
                    <a:ext uri="{FF2B5EF4-FFF2-40B4-BE49-F238E27FC236}">
                      <a16:creationId xmlns:a16="http://schemas.microsoft.com/office/drawing/2014/main" id="{C05609EB-6009-4114-98AD-6534277F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4" name="Arc 148">
                  <a:extLst>
                    <a:ext uri="{FF2B5EF4-FFF2-40B4-BE49-F238E27FC236}">
                      <a16:creationId xmlns:a16="http://schemas.microsoft.com/office/drawing/2014/main" id="{3D9C1982-887F-423D-A5E0-AF075471A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5" name="Freeform 149">
                  <a:extLst>
                    <a:ext uri="{FF2B5EF4-FFF2-40B4-BE49-F238E27FC236}">
                      <a16:creationId xmlns:a16="http://schemas.microsoft.com/office/drawing/2014/main" id="{37C717D6-59BE-4DAA-B6DF-2986159A2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54" name="Arc 150">
                <a:extLst>
                  <a:ext uri="{FF2B5EF4-FFF2-40B4-BE49-F238E27FC236}">
                    <a16:creationId xmlns:a16="http://schemas.microsoft.com/office/drawing/2014/main" id="{F3425E8D-6E4E-4AC9-8138-10E944020E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55" name="Freeform 151">
                <a:extLst>
                  <a:ext uri="{FF2B5EF4-FFF2-40B4-BE49-F238E27FC236}">
                    <a16:creationId xmlns:a16="http://schemas.microsoft.com/office/drawing/2014/main" id="{4FA6C0CA-ECFC-40CA-8402-A04C664094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6" name="Group 152">
                <a:extLst>
                  <a:ext uri="{FF2B5EF4-FFF2-40B4-BE49-F238E27FC236}">
                    <a16:creationId xmlns:a16="http://schemas.microsoft.com/office/drawing/2014/main" id="{22BCA02C-1F91-4385-8F84-96646F54B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58" name="Freeform 153">
                  <a:extLst>
                    <a:ext uri="{FF2B5EF4-FFF2-40B4-BE49-F238E27FC236}">
                      <a16:creationId xmlns:a16="http://schemas.microsoft.com/office/drawing/2014/main" id="{6B5D5FF0-790C-484F-B36D-AAE83F636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59" name="Group 154">
                  <a:extLst>
                    <a:ext uri="{FF2B5EF4-FFF2-40B4-BE49-F238E27FC236}">
                      <a16:creationId xmlns:a16="http://schemas.microsoft.com/office/drawing/2014/main" id="{C5919633-B3FB-4F1C-A2C4-9CF3CA83C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60" name="Arc 155">
                    <a:extLst>
                      <a:ext uri="{FF2B5EF4-FFF2-40B4-BE49-F238E27FC236}">
                        <a16:creationId xmlns:a16="http://schemas.microsoft.com/office/drawing/2014/main" id="{3C49182F-5997-4ABF-89B0-CC7D353FB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61" name="Arc 156">
                    <a:extLst>
                      <a:ext uri="{FF2B5EF4-FFF2-40B4-BE49-F238E27FC236}">
                        <a16:creationId xmlns:a16="http://schemas.microsoft.com/office/drawing/2014/main" id="{D532AF1A-E130-485F-AD90-2D520DDA6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57" name="Arc 157">
                <a:extLst>
                  <a:ext uri="{FF2B5EF4-FFF2-40B4-BE49-F238E27FC236}">
                    <a16:creationId xmlns:a16="http://schemas.microsoft.com/office/drawing/2014/main" id="{D127CF90-D262-4DC4-B31C-F9097418685F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4111" name="Rectangle 184">
            <a:extLst>
              <a:ext uri="{FF2B5EF4-FFF2-40B4-BE49-F238E27FC236}">
                <a16:creationId xmlns:a16="http://schemas.microsoft.com/office/drawing/2014/main" id="{2157CB78-BD1A-4FF0-A46F-C712338E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9081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2" name="Line 188">
            <a:extLst>
              <a:ext uri="{FF2B5EF4-FFF2-40B4-BE49-F238E27FC236}">
                <a16:creationId xmlns:a16="http://schemas.microsoft.com/office/drawing/2014/main" id="{9F5CF559-9762-489D-9B44-1C2B0B41D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4" y="44132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3" name="Line 190">
            <a:extLst>
              <a:ext uri="{FF2B5EF4-FFF2-40B4-BE49-F238E27FC236}">
                <a16:creationId xmlns:a16="http://schemas.microsoft.com/office/drawing/2014/main" id="{748381E7-1BA6-4BBA-BC55-38E77642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4" name="Arc 192">
            <a:extLst>
              <a:ext uri="{FF2B5EF4-FFF2-40B4-BE49-F238E27FC236}">
                <a16:creationId xmlns:a16="http://schemas.microsoft.com/office/drawing/2014/main" id="{34F060ED-25B8-49EC-8546-F7F01D04EB8E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6134101" y="25479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5" name="Arc 193">
            <a:extLst>
              <a:ext uri="{FF2B5EF4-FFF2-40B4-BE49-F238E27FC236}">
                <a16:creationId xmlns:a16="http://schemas.microsoft.com/office/drawing/2014/main" id="{956C39DA-6826-45DE-9399-54037AA05F87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6786563" y="23114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6" name="Arc 194">
            <a:extLst>
              <a:ext uri="{FF2B5EF4-FFF2-40B4-BE49-F238E27FC236}">
                <a16:creationId xmlns:a16="http://schemas.microsoft.com/office/drawing/2014/main" id="{DF529A8F-9223-4F6D-A336-A5765B0F882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5967413" y="25781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7" name="Freeform 195">
            <a:extLst>
              <a:ext uri="{FF2B5EF4-FFF2-40B4-BE49-F238E27FC236}">
                <a16:creationId xmlns:a16="http://schemas.microsoft.com/office/drawing/2014/main" id="{E18ADF22-B88E-4752-8B3A-26D891D22007}"/>
              </a:ext>
            </a:extLst>
          </p:cNvPr>
          <p:cNvSpPr>
            <a:spLocks/>
          </p:cNvSpPr>
          <p:nvPr/>
        </p:nvSpPr>
        <p:spPr bwMode="auto">
          <a:xfrm rot="2859523" flipH="1">
            <a:off x="6994526" y="26209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8" name="Freeform 197">
            <a:extLst>
              <a:ext uri="{FF2B5EF4-FFF2-40B4-BE49-F238E27FC236}">
                <a16:creationId xmlns:a16="http://schemas.microsoft.com/office/drawing/2014/main" id="{5537EEEC-259A-428F-BA73-577C266B935F}"/>
              </a:ext>
            </a:extLst>
          </p:cNvPr>
          <p:cNvSpPr>
            <a:spLocks/>
          </p:cNvSpPr>
          <p:nvPr/>
        </p:nvSpPr>
        <p:spPr bwMode="auto">
          <a:xfrm rot="21456801">
            <a:off x="6867526" y="29559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9" name="Arc 198">
            <a:extLst>
              <a:ext uri="{FF2B5EF4-FFF2-40B4-BE49-F238E27FC236}">
                <a16:creationId xmlns:a16="http://schemas.microsoft.com/office/drawing/2014/main" id="{DC622E37-F707-45D6-8925-8461BC6EB3DF}"/>
              </a:ext>
            </a:extLst>
          </p:cNvPr>
          <p:cNvSpPr>
            <a:spLocks/>
          </p:cNvSpPr>
          <p:nvPr/>
        </p:nvSpPr>
        <p:spPr bwMode="auto">
          <a:xfrm rot="2054985">
            <a:off x="7097714" y="48609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0" name="Freeform 199">
            <a:extLst>
              <a:ext uri="{FF2B5EF4-FFF2-40B4-BE49-F238E27FC236}">
                <a16:creationId xmlns:a16="http://schemas.microsoft.com/office/drawing/2014/main" id="{2B14AA62-0401-4FC7-AF28-F9777B6B91B8}"/>
              </a:ext>
            </a:extLst>
          </p:cNvPr>
          <p:cNvSpPr>
            <a:spLocks/>
          </p:cNvSpPr>
          <p:nvPr/>
        </p:nvSpPr>
        <p:spPr bwMode="auto">
          <a:xfrm rot="517400" flipH="1">
            <a:off x="6530976" y="34750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1" name="Freeform 200">
            <a:extLst>
              <a:ext uri="{FF2B5EF4-FFF2-40B4-BE49-F238E27FC236}">
                <a16:creationId xmlns:a16="http://schemas.microsoft.com/office/drawing/2014/main" id="{842C3198-64BC-45C3-A642-DCD6DED68378}"/>
              </a:ext>
            </a:extLst>
          </p:cNvPr>
          <p:cNvSpPr>
            <a:spLocks/>
          </p:cNvSpPr>
          <p:nvPr/>
        </p:nvSpPr>
        <p:spPr bwMode="auto">
          <a:xfrm rot="615789" flipH="1">
            <a:off x="6642101" y="28130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2" name="Arc 202">
            <a:extLst>
              <a:ext uri="{FF2B5EF4-FFF2-40B4-BE49-F238E27FC236}">
                <a16:creationId xmlns:a16="http://schemas.microsoft.com/office/drawing/2014/main" id="{AABCE809-DD56-4C6C-B46F-460CEE217E8D}"/>
              </a:ext>
            </a:extLst>
          </p:cNvPr>
          <p:cNvSpPr>
            <a:spLocks/>
          </p:cNvSpPr>
          <p:nvPr/>
        </p:nvSpPr>
        <p:spPr bwMode="auto">
          <a:xfrm rot="7312202" flipH="1">
            <a:off x="8207376" y="25336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3" name="Arc 203">
            <a:extLst>
              <a:ext uri="{FF2B5EF4-FFF2-40B4-BE49-F238E27FC236}">
                <a16:creationId xmlns:a16="http://schemas.microsoft.com/office/drawing/2014/main" id="{8B3B1676-81DF-4224-8AD6-527AD735DF2C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8012114" y="25685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4" name="Arc 204">
            <a:extLst>
              <a:ext uri="{FF2B5EF4-FFF2-40B4-BE49-F238E27FC236}">
                <a16:creationId xmlns:a16="http://schemas.microsoft.com/office/drawing/2014/main" id="{ED9C4DEB-040E-49B8-B67D-23D77E83BDAE}"/>
              </a:ext>
            </a:extLst>
          </p:cNvPr>
          <p:cNvSpPr>
            <a:spLocks/>
          </p:cNvSpPr>
          <p:nvPr/>
        </p:nvSpPr>
        <p:spPr bwMode="auto">
          <a:xfrm rot="675542">
            <a:off x="7410451" y="41386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5" name="Line 211">
            <a:extLst>
              <a:ext uri="{FF2B5EF4-FFF2-40B4-BE49-F238E27FC236}">
                <a16:creationId xmlns:a16="http://schemas.microsoft.com/office/drawing/2014/main" id="{82BEB940-903F-461D-88FB-8FF326BF8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50101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6" name="Line 212">
            <a:extLst>
              <a:ext uri="{FF2B5EF4-FFF2-40B4-BE49-F238E27FC236}">
                <a16:creationId xmlns:a16="http://schemas.microsoft.com/office/drawing/2014/main" id="{20746239-3BF0-41AE-813A-BA66528AC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7623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7" name="Line 213">
            <a:extLst>
              <a:ext uri="{FF2B5EF4-FFF2-40B4-BE49-F238E27FC236}">
                <a16:creationId xmlns:a16="http://schemas.microsoft.com/office/drawing/2014/main" id="{3ED3A6C3-2CEC-4779-B09A-A2616055A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1337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8" name="Line 214">
            <a:extLst>
              <a:ext uri="{FF2B5EF4-FFF2-40B4-BE49-F238E27FC236}">
                <a16:creationId xmlns:a16="http://schemas.microsoft.com/office/drawing/2014/main" id="{B8FFF0D2-8177-4085-9CD3-40705B5C3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505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9" name="Line 215">
            <a:extLst>
              <a:ext uri="{FF2B5EF4-FFF2-40B4-BE49-F238E27FC236}">
                <a16:creationId xmlns:a16="http://schemas.microsoft.com/office/drawing/2014/main" id="{3C54CEF0-2FC8-4F75-8B9E-D964BD5DA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0" name="Line 216">
            <a:extLst>
              <a:ext uri="{FF2B5EF4-FFF2-40B4-BE49-F238E27FC236}">
                <a16:creationId xmlns:a16="http://schemas.microsoft.com/office/drawing/2014/main" id="{97311AB3-1BDC-4C92-84B8-3E5AD7AB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47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1" name="Line 217">
            <a:extLst>
              <a:ext uri="{FF2B5EF4-FFF2-40B4-BE49-F238E27FC236}">
                <a16:creationId xmlns:a16="http://schemas.microsoft.com/office/drawing/2014/main" id="{41DC9505-D9E8-4F44-AF88-08E97AA6D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1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2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740" grpId="0" animBg="1"/>
      <p:bldP spid="28740" grpId="1" animBg="1"/>
      <p:bldP spid="28741" grpId="0"/>
      <p:bldP spid="287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Text Box 125">
            <a:extLst>
              <a:ext uri="{FF2B5EF4-FFF2-40B4-BE49-F238E27FC236}">
                <a16:creationId xmlns:a16="http://schemas.microsoft.com/office/drawing/2014/main" id="{AC2F7411-F943-4A0D-956A-E4EC178B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6" name="Text Box 126">
            <a:extLst>
              <a:ext uri="{FF2B5EF4-FFF2-40B4-BE49-F238E27FC236}">
                <a16:creationId xmlns:a16="http://schemas.microsoft.com/office/drawing/2014/main" id="{480E134E-8028-485A-8DF9-E87C1E7F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7" name="Text Box 127">
            <a:extLst>
              <a:ext uri="{FF2B5EF4-FFF2-40B4-BE49-F238E27FC236}">
                <a16:creationId xmlns:a16="http://schemas.microsoft.com/office/drawing/2014/main" id="{4236BEBE-B3ED-4B31-A107-436BE968C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8" name="Text Box 128">
            <a:extLst>
              <a:ext uri="{FF2B5EF4-FFF2-40B4-BE49-F238E27FC236}">
                <a16:creationId xmlns:a16="http://schemas.microsoft.com/office/drawing/2014/main" id="{E3F33E4A-2076-4C88-96E9-1FDB8ABC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9" name="Text Box 129">
            <a:extLst>
              <a:ext uri="{FF2B5EF4-FFF2-40B4-BE49-F238E27FC236}">
                <a16:creationId xmlns:a16="http://schemas.microsoft.com/office/drawing/2014/main" id="{347D9743-69AC-4067-AE2A-F71AF80D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348815"/>
            <a:ext cx="425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50" name="Text Box 130">
            <a:extLst>
              <a:ext uri="{FF2B5EF4-FFF2-40B4-BE49-F238E27FC236}">
                <a16:creationId xmlns:a16="http://schemas.microsoft.com/office/drawing/2014/main" id="{6A01D1B1-F8AA-44C0-AECC-400E8C01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52890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/>
      <p:bldP spid="5245" grpId="1"/>
      <p:bldP spid="5246" grpId="0"/>
      <p:bldP spid="5247" grpId="0"/>
      <p:bldP spid="5247" grpId="1"/>
      <p:bldP spid="5248" grpId="0"/>
      <p:bldP spid="5249" grpId="0"/>
      <p:bldP spid="5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8E165992-8E6C-4DB3-8250-12DCB67A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98676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Freeform 83">
            <a:extLst>
              <a:ext uri="{FF2B5EF4-FFF2-40B4-BE49-F238E27FC236}">
                <a16:creationId xmlns:a16="http://schemas.microsoft.com/office/drawing/2014/main" id="{E8B97825-7936-4AA9-9339-66C96720B576}"/>
              </a:ext>
            </a:extLst>
          </p:cNvPr>
          <p:cNvSpPr>
            <a:spLocks/>
          </p:cNvSpPr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 84">
            <a:extLst>
              <a:ext uri="{FF2B5EF4-FFF2-40B4-BE49-F238E27FC236}">
                <a16:creationId xmlns:a16="http://schemas.microsoft.com/office/drawing/2014/main" id="{65A7FAC8-34FE-40CC-83EE-B9780B5402CC}"/>
              </a:ext>
            </a:extLst>
          </p:cNvPr>
          <p:cNvSpPr>
            <a:spLocks/>
          </p:cNvSpPr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reeform 85">
            <a:extLst>
              <a:ext uri="{FF2B5EF4-FFF2-40B4-BE49-F238E27FC236}">
                <a16:creationId xmlns:a16="http://schemas.microsoft.com/office/drawing/2014/main" id="{7C21CF2C-EC2C-47CF-921A-0936A458E67D}"/>
              </a:ext>
            </a:extLst>
          </p:cNvPr>
          <p:cNvSpPr>
            <a:spLocks/>
          </p:cNvSpPr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I, K.</a:t>
            </a: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A22500BE-9AEB-490A-8AD4-1DCA34F8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9C02176F-6877-4D10-BB2F-1E695D7B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Rectangle 110">
            <a:extLst>
              <a:ext uri="{FF2B5EF4-FFF2-40B4-BE49-F238E27FC236}">
                <a16:creationId xmlns:a16="http://schemas.microsoft.com/office/drawing/2014/main" id="{2DD29876-E8A6-456E-88A9-385BF8B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ine 111">
            <a:extLst>
              <a:ext uri="{FF2B5EF4-FFF2-40B4-BE49-F238E27FC236}">
                <a16:creationId xmlns:a16="http://schemas.microsoft.com/office/drawing/2014/main" id="{30CD551E-BCFE-4D6C-94F7-ED9BB1BE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>
            <a:extLst>
              <a:ext uri="{FF2B5EF4-FFF2-40B4-BE49-F238E27FC236}">
                <a16:creationId xmlns:a16="http://schemas.microsoft.com/office/drawing/2014/main" id="{3F4FCBA8-88CF-4C67-8F8F-26C49AA4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>
            <a:extLst>
              <a:ext uri="{FF2B5EF4-FFF2-40B4-BE49-F238E27FC236}">
                <a16:creationId xmlns:a16="http://schemas.microsoft.com/office/drawing/2014/main" id="{2D27934B-83C0-48D9-B0A5-FDD52E18E9DD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Arc 114">
            <a:extLst>
              <a:ext uri="{FF2B5EF4-FFF2-40B4-BE49-F238E27FC236}">
                <a16:creationId xmlns:a16="http://schemas.microsoft.com/office/drawing/2014/main" id="{344DB54E-FE63-4236-BDDF-2A58B5D8687E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Arc 115">
            <a:extLst>
              <a:ext uri="{FF2B5EF4-FFF2-40B4-BE49-F238E27FC236}">
                <a16:creationId xmlns:a16="http://schemas.microsoft.com/office/drawing/2014/main" id="{93B80B7F-444A-4294-91E6-31809C565EE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Freeform 116">
            <a:extLst>
              <a:ext uri="{FF2B5EF4-FFF2-40B4-BE49-F238E27FC236}">
                <a16:creationId xmlns:a16="http://schemas.microsoft.com/office/drawing/2014/main" id="{E167D457-C292-488F-B3F4-DDC641A63AB1}"/>
              </a:ext>
            </a:extLst>
          </p:cNvPr>
          <p:cNvSpPr>
            <a:spLocks/>
          </p:cNvSpPr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F7BC96D9-7382-460B-953F-BE64C9761ED2}"/>
              </a:ext>
            </a:extLst>
          </p:cNvPr>
          <p:cNvSpPr>
            <a:spLocks/>
          </p:cNvSpPr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rc 118">
            <a:extLst>
              <a:ext uri="{FF2B5EF4-FFF2-40B4-BE49-F238E27FC236}">
                <a16:creationId xmlns:a16="http://schemas.microsoft.com/office/drawing/2014/main" id="{4233D793-B9BD-4413-A56A-3A4B90DDE0CB}"/>
              </a:ext>
            </a:extLst>
          </p:cNvPr>
          <p:cNvSpPr>
            <a:spLocks/>
          </p:cNvSpPr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119">
            <a:extLst>
              <a:ext uri="{FF2B5EF4-FFF2-40B4-BE49-F238E27FC236}">
                <a16:creationId xmlns:a16="http://schemas.microsoft.com/office/drawing/2014/main" id="{66D2BC59-E80C-4365-8E90-55CB582B3F94}"/>
              </a:ext>
            </a:extLst>
          </p:cNvPr>
          <p:cNvSpPr>
            <a:spLocks/>
          </p:cNvSpPr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20">
            <a:extLst>
              <a:ext uri="{FF2B5EF4-FFF2-40B4-BE49-F238E27FC236}">
                <a16:creationId xmlns:a16="http://schemas.microsoft.com/office/drawing/2014/main" id="{E8FBDB67-4F4C-4BA7-9F98-A0B04E8A2A7C}"/>
              </a:ext>
            </a:extLst>
          </p:cNvPr>
          <p:cNvSpPr>
            <a:spLocks/>
          </p:cNvSpPr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rc 121">
            <a:extLst>
              <a:ext uri="{FF2B5EF4-FFF2-40B4-BE49-F238E27FC236}">
                <a16:creationId xmlns:a16="http://schemas.microsoft.com/office/drawing/2014/main" id="{2B14E07A-A236-4DF7-9FC9-AD8C22DC07B4}"/>
              </a:ext>
            </a:extLst>
          </p:cNvPr>
          <p:cNvSpPr>
            <a:spLocks/>
          </p:cNvSpPr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Arc 122">
            <a:extLst>
              <a:ext uri="{FF2B5EF4-FFF2-40B4-BE49-F238E27FC236}">
                <a16:creationId xmlns:a16="http://schemas.microsoft.com/office/drawing/2014/main" id="{69F4F919-776F-4F70-9A3C-0A4B76736AA4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Arc 123">
            <a:extLst>
              <a:ext uri="{FF2B5EF4-FFF2-40B4-BE49-F238E27FC236}">
                <a16:creationId xmlns:a16="http://schemas.microsoft.com/office/drawing/2014/main" id="{440720CD-AADE-4041-A8B8-F251BB881BD3}"/>
              </a:ext>
            </a:extLst>
          </p:cNvPr>
          <p:cNvSpPr>
            <a:spLocks/>
          </p:cNvSpPr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Line 124">
            <a:extLst>
              <a:ext uri="{FF2B5EF4-FFF2-40B4-BE49-F238E27FC236}">
                <a16:creationId xmlns:a16="http://schemas.microsoft.com/office/drawing/2014/main" id="{ADFF715C-0846-4ED7-92A1-E19A1EFE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>
            <a:extLst>
              <a:ext uri="{FF2B5EF4-FFF2-40B4-BE49-F238E27FC236}">
                <a16:creationId xmlns:a16="http://schemas.microsoft.com/office/drawing/2014/main" id="{2BAEBC34-F253-40F5-B0DA-2D2CE96C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>
            <a:extLst>
              <a:ext uri="{FF2B5EF4-FFF2-40B4-BE49-F238E27FC236}">
                <a16:creationId xmlns:a16="http://schemas.microsoft.com/office/drawing/2014/main" id="{114F284E-46B1-495F-9020-8A7DED69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>
            <a:extLst>
              <a:ext uri="{FF2B5EF4-FFF2-40B4-BE49-F238E27FC236}">
                <a16:creationId xmlns:a16="http://schemas.microsoft.com/office/drawing/2014/main" id="{FC13ADE7-9697-428E-93B5-0062F100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id="{08E87BC4-BFD4-424C-87F6-79AD5061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id="{F1CA76F9-4CCA-4163-B6E4-D908F7FEB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>
            <a:extLst>
              <a:ext uri="{FF2B5EF4-FFF2-40B4-BE49-F238E27FC236}">
                <a16:creationId xmlns:a16="http://schemas.microsoft.com/office/drawing/2014/main" id="{36039C79-FA8F-441A-A1AE-CCA9027BF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2F744-F520-4BCC-AE34-317FCEF4CC32}"/>
              </a:ext>
            </a:extLst>
          </p:cNvPr>
          <p:cNvSpPr txBox="1"/>
          <p:nvPr/>
        </p:nvSpPr>
        <p:spPr>
          <a:xfrm>
            <a:off x="3315432" y="-70456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E7C-DBB9-4258-BE19-27D3D62F3323}"/>
              </a:ext>
            </a:extLst>
          </p:cNvPr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DD3B43-03DD-498B-B566-E802CA0A415F}"/>
                </a:ext>
              </a:extLst>
            </p:cNvPr>
            <p:cNvSpPr/>
            <p:nvPr/>
          </p:nvSpPr>
          <p:spPr>
            <a:xfrm>
              <a:off x="2055087" y="1308732"/>
              <a:ext cx="5929879" cy="93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590AD2-BDC8-4D91-949D-4DBB5063A11E}"/>
              </a:ext>
            </a:extLst>
          </p:cNvPr>
          <p:cNvSpPr txBox="1"/>
          <p:nvPr/>
        </p:nvSpPr>
        <p:spPr>
          <a:xfrm>
            <a:off x="3648722" y="3327390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222</Words>
  <Application>Microsoft Office PowerPoint</Application>
  <PresentationFormat>Widescreen</PresentationFormat>
  <Paragraphs>33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等线</vt:lpstr>
      <vt:lpstr>HP001 4 hàng</vt:lpstr>
      <vt:lpstr>Times New Roman</vt:lpstr>
      <vt:lpstr>Wingdings</vt:lpstr>
      <vt:lpstr>包图主题2</vt:lpstr>
      <vt:lpstr>Default Design</vt:lpstr>
      <vt:lpstr>1_Default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2021-08-01T10:00:47Z</dcterms:created>
  <dcterms:modified xsi:type="dcterms:W3CDTF">2022-02-27T13:48:33Z</dcterms:modified>
</cp:coreProperties>
</file>