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59" r:id="rId3"/>
    <p:sldId id="2007577130" r:id="rId4"/>
    <p:sldId id="2007577133" r:id="rId5"/>
    <p:sldId id="2007577131" r:id="rId6"/>
    <p:sldId id="200757713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290272" y="944687"/>
            <a:ext cx="5805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Hạ cánh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Im như tượng đá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Đậu vào chỗ cũ.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1412398" y="1370492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1412398" y="190407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1408683" y="245851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1389937" y="301409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1408683" y="359326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1603140" y="4310725"/>
            <a:ext cx="4570598" cy="2276604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10353" y="3329114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53EEBA-E49B-45BC-8C15-FD232559D775}"/>
              </a:ext>
            </a:extLst>
          </p:cNvPr>
          <p:cNvCxnSpPr>
            <a:cxnSpLocks/>
          </p:cNvCxnSpPr>
          <p:nvPr/>
        </p:nvCxnSpPr>
        <p:spPr>
          <a:xfrm>
            <a:off x="1389936" y="413512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4A91E-39FC-416E-85A1-133E409AFC1B}"/>
              </a:ext>
            </a:extLst>
          </p:cNvPr>
          <p:cNvCxnSpPr>
            <a:cxnSpLocks/>
          </p:cNvCxnSpPr>
          <p:nvPr/>
        </p:nvCxnSpPr>
        <p:spPr>
          <a:xfrm>
            <a:off x="6303562" y="3870981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820253-1BB7-4F18-9415-A3F3303D87BD}"/>
              </a:ext>
            </a:extLst>
          </p:cNvPr>
          <p:cNvCxnSpPr>
            <a:cxnSpLocks/>
          </p:cNvCxnSpPr>
          <p:nvPr/>
        </p:nvCxnSpPr>
        <p:spPr>
          <a:xfrm>
            <a:off x="6382538" y="4461647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23094-32BD-4E68-8762-D6C9780D3888}"/>
              </a:ext>
            </a:extLst>
          </p:cNvPr>
          <p:cNvCxnSpPr>
            <a:cxnSpLocks/>
          </p:cNvCxnSpPr>
          <p:nvPr/>
        </p:nvCxnSpPr>
        <p:spPr>
          <a:xfrm>
            <a:off x="6303562" y="504866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0097F-4D2E-45DE-B8C2-8A54AEB8C82F}"/>
              </a:ext>
            </a:extLst>
          </p:cNvPr>
          <p:cNvCxnSpPr>
            <a:cxnSpLocks/>
          </p:cNvCxnSpPr>
          <p:nvPr/>
        </p:nvCxnSpPr>
        <p:spPr>
          <a:xfrm>
            <a:off x="6251476" y="27872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453414" y="88777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Bờ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tre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đón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khách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07910" y="1761066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144889" y="1862667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095022" y="2487176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312356" y="2583806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cháy.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cành.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vườn.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hồ.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mông.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749776" y="2028096"/>
            <a:ext cx="45155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2675467" y="2534342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5576710" y="3017406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262489" y="4238386"/>
            <a:ext cx="620889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478842" y="5153756"/>
            <a:ext cx="541867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4893732" y="4687231"/>
            <a:ext cx="682978" cy="34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332F2-C05B-4268-8F7D-6B1BFB3667CF}"/>
              </a:ext>
            </a:extLst>
          </p:cNvPr>
          <p:cNvSpPr/>
          <p:nvPr/>
        </p:nvSpPr>
        <p:spPr>
          <a:xfrm>
            <a:off x="8657423" y="6640491"/>
            <a:ext cx="352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229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Arial</vt:lpstr>
      <vt:lpstr>Arial-Rounded</vt:lpstr>
      <vt:lpstr>Calibri</vt:lpstr>
      <vt:lpstr>HP001 4 hàng</vt:lpstr>
      <vt:lpstr>HP001 4 hang 1 ô ly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10</cp:revision>
  <dcterms:created xsi:type="dcterms:W3CDTF">2021-08-02T04:39:36Z</dcterms:created>
  <dcterms:modified xsi:type="dcterms:W3CDTF">2023-02-27T16:18:42Z</dcterms:modified>
</cp:coreProperties>
</file>