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8" r:id="rId4"/>
  </p:sldMasterIdLst>
  <p:notesMasterIdLst>
    <p:notesMasterId r:id="rId11"/>
  </p:notesMasterIdLst>
  <p:sldIdLst>
    <p:sldId id="267" r:id="rId5"/>
    <p:sldId id="377" r:id="rId6"/>
    <p:sldId id="2007577116" r:id="rId7"/>
    <p:sldId id="2007577113" r:id="rId8"/>
    <p:sldId id="2007577117"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C9891-7DAA-40CC-B909-AE27ED449E85}"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5F395-9ECC-4405-8B4F-EFB9B92F49F7}" type="slidenum">
              <a:rPr lang="en-US" smtClean="0"/>
              <a:t>‹#›</a:t>
            </a:fld>
            <a:endParaRPr lang="en-US"/>
          </a:p>
        </p:txBody>
      </p:sp>
    </p:spTree>
    <p:extLst>
      <p:ext uri="{BB962C8B-B14F-4D97-AF65-F5344CB8AC3E}">
        <p14:creationId xmlns:p14="http://schemas.microsoft.com/office/powerpoint/2010/main" val="441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97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63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34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6782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838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4840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
        <p:nvSpPr>
          <p:cNvPr id="3" name="TextBox 2"/>
          <p:cNvSpPr txBox="1"/>
          <p:nvPr userDrawn="1"/>
        </p:nvSpPr>
        <p:spPr>
          <a:xfrm>
            <a:off x="7972357" y="6502400"/>
            <a:ext cx="2853447" cy="256545"/>
          </a:xfrm>
          <a:prstGeom prst="rect">
            <a:avLst/>
          </a:prstGeom>
          <a:noFill/>
        </p:spPr>
        <p:txBody>
          <a:bodyPr wrap="square" rtlCol="0">
            <a:spAutoFit/>
          </a:bodyPr>
          <a:lstStyle/>
          <a:p>
            <a:r>
              <a:rPr lang="en-US" sz="1067" dirty="0"/>
              <a:t>De</a:t>
            </a:r>
          </a:p>
        </p:txBody>
      </p:sp>
    </p:spTree>
    <p:extLst>
      <p:ext uri="{BB962C8B-B14F-4D97-AF65-F5344CB8AC3E}">
        <p14:creationId xmlns:p14="http://schemas.microsoft.com/office/powerpoint/2010/main" val="172420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170423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0748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8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72771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05445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401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438425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77404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2034073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47988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3742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743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7876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70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589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725503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009686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2653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81674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52226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941286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76579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41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531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50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6499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729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2023/2/27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980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2023/2/27</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a:extLst>
              <a:ext uri="{FF2B5EF4-FFF2-40B4-BE49-F238E27FC236}">
                <a16:creationId xmlns:a16="http://schemas.microsoft.com/office/drawing/2014/main" id="{18073A36-0649-49C9-ACA8-C0C4E07B16C0}"/>
              </a:ext>
            </a:extLst>
          </p:cNvPr>
          <p:cNvSpPr txBox="1"/>
          <p:nvPr userDrawn="1"/>
        </p:nvSpPr>
        <p:spPr>
          <a:xfrm>
            <a:off x="10390243" y="18886"/>
            <a:ext cx="17343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Design by: </a:t>
            </a:r>
            <a:r>
              <a:rPr lang="en-US" sz="1200" dirty="0" err="1">
                <a:latin typeface="Times New Roman" panose="02020603050405020304" pitchFamily="18" charset="0"/>
                <a:cs typeface="Times New Roman" panose="02020603050405020304" pitchFamily="18" charset="0"/>
              </a:rPr>
              <a:t>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Thảo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40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970795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328697" y="6601456"/>
            <a:ext cx="1734350" cy="256545"/>
          </a:xfrm>
          <a:prstGeom prst="rect">
            <a:avLst/>
          </a:prstGeom>
          <a:noFill/>
        </p:spPr>
        <p:txBody>
          <a:bodyPr wrap="square" rtlCol="0">
            <a:spAutoFit/>
          </a:bodyPr>
          <a:lstStyle/>
          <a:p>
            <a:r>
              <a:rPr lang="en-US" sz="1067" dirty="0"/>
              <a:t>Design by: </a:t>
            </a:r>
            <a:r>
              <a:rPr lang="en-US" sz="1067" dirty="0" err="1"/>
              <a:t>Hương</a:t>
            </a:r>
            <a:r>
              <a:rPr lang="en-US" sz="1067" dirty="0"/>
              <a:t> </a:t>
            </a:r>
            <a:r>
              <a:rPr lang="en-US" sz="1067" dirty="0" err="1"/>
              <a:t>Thảo</a:t>
            </a:r>
            <a:endParaRPr lang="en-US" sz="1067" dirty="0"/>
          </a:p>
        </p:txBody>
      </p:sp>
    </p:spTree>
    <p:extLst>
      <p:ext uri="{BB962C8B-B14F-4D97-AF65-F5344CB8AC3E}">
        <p14:creationId xmlns:p14="http://schemas.microsoft.com/office/powerpoint/2010/main" val="142102309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2023/2/27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03592" y="-90486"/>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1978509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39349" y="13235"/>
            <a:ext cx="7575296" cy="6453632"/>
          </a:xfrm>
          <a:prstGeom prst="rect">
            <a:avLst/>
          </a:prstGeom>
        </p:spPr>
      </p:pic>
      <p:sp>
        <p:nvSpPr>
          <p:cNvPr id="5" name="TextBox 4"/>
          <p:cNvSpPr txBox="1"/>
          <p:nvPr/>
        </p:nvSpPr>
        <p:spPr>
          <a:xfrm>
            <a:off x="1734100" y="2401047"/>
            <a:ext cx="6154229" cy="1938992"/>
          </a:xfrm>
          <a:prstGeom prst="rect">
            <a:avLst/>
          </a:prstGeom>
          <a:noFill/>
          <a:ln>
            <a:no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altLang="zh-CN" sz="6000" b="1" i="0" u="none" strike="noStrike" kern="1200" cap="none" spc="0" normalizeH="0" baseline="0" noProof="0" dirty="0" err="1">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6000" b="1" i="0" u="none" strike="noStrike" kern="1200" cap="none" spc="0" normalizeH="0" baseline="0" noProof="0" dirty="0">
                <a:ln>
                  <a:noFill/>
                </a:ln>
                <a:solidFill>
                  <a:srgbClr val="9BBB59">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pic>
        <p:nvPicPr>
          <p:cNvPr id="6" name="5"/>
          <p:cNvPicPr>
            <a:picLocks noChangeAspect="1"/>
          </p:cNvPicPr>
          <p:nvPr/>
        </p:nvPicPr>
        <p:blipFill rotWithShape="1">
          <a:blip r:embed="rId4">
            <a:extLst>
              <a:ext uri="{28A0092B-C50C-407E-A947-70E740481C1C}">
                <a14:useLocalDpi xmlns:a14="http://schemas.microsoft.com/office/drawing/2010/main" val="0"/>
              </a:ext>
            </a:extLst>
          </a:blip>
          <a:srcRect l="48667" t="52385" r="7734" b="5896"/>
          <a:stretch/>
        </p:blipFill>
        <p:spPr>
          <a:xfrm>
            <a:off x="6672064" y="3762717"/>
            <a:ext cx="5315712" cy="2861056"/>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48933" t="41480" r="29200" b="9927"/>
          <a:stretch/>
        </p:blipFill>
        <p:spPr>
          <a:xfrm>
            <a:off x="7043904" y="2978368"/>
            <a:ext cx="2665984" cy="3332480"/>
          </a:xfrm>
          <a:prstGeom prst="rect">
            <a:avLst/>
          </a:prstGeom>
        </p:spPr>
      </p:pic>
      <p:pic>
        <p:nvPicPr>
          <p:cNvPr id="8" name="7"/>
          <p:cNvPicPr>
            <a:picLocks noChangeAspect="1"/>
          </p:cNvPicPr>
          <p:nvPr/>
        </p:nvPicPr>
        <p:blipFill rotWithShape="1">
          <a:blip r:embed="rId6">
            <a:extLst>
              <a:ext uri="{28A0092B-C50C-407E-A947-70E740481C1C}">
                <a14:useLocalDpi xmlns:a14="http://schemas.microsoft.com/office/drawing/2010/main" val="0"/>
              </a:ext>
            </a:extLst>
          </a:blip>
          <a:srcRect l="70000" t="40532" r="10666" b="10638"/>
          <a:stretch/>
        </p:blipFill>
        <p:spPr>
          <a:xfrm>
            <a:off x="9282112" y="2978368"/>
            <a:ext cx="2357120" cy="3348736"/>
          </a:xfrm>
          <a:prstGeom prst="rect">
            <a:avLst/>
          </a:prstGeom>
        </p:spPr>
      </p:pic>
      <p:sp>
        <p:nvSpPr>
          <p:cNvPr id="9" name="灯片编号占位符 5">
            <a:extLst>
              <a:ext uri="{FF2B5EF4-FFF2-40B4-BE49-F238E27FC236}">
                <a16:creationId xmlns:a16="http://schemas.microsoft.com/office/drawing/2014/main" id="{BC17B632-FE81-4C2B-8363-04069DF984B6}"/>
              </a:ext>
            </a:extLst>
          </p:cNvPr>
          <p:cNvSpPr txBox="1">
            <a:spLocks/>
          </p:cNvSpPr>
          <p:nvPr/>
        </p:nvSpPr>
        <p:spPr>
          <a:xfrm>
            <a:off x="9203592" y="-9048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9397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975" y="579011"/>
            <a:ext cx="8989650" cy="954107"/>
          </a:xfrm>
          <a:prstGeom prst="rect">
            <a:avLst/>
          </a:prstGeom>
          <a:noFill/>
        </p:spPr>
        <p:txBody>
          <a:bodyPr wrap="square" rtlCol="0">
            <a:spAutoFit/>
          </a:bodyPr>
          <a:lstStyle/>
          <a:p>
            <a:pPr defTabSz="121917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BAE5E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11" name="TextBox 10"/>
          <p:cNvSpPr txBox="1"/>
          <p:nvPr/>
        </p:nvSpPr>
        <p:spPr>
          <a:xfrm>
            <a:off x="905522" y="1335910"/>
            <a:ext cx="10662082" cy="4616648"/>
          </a:xfrm>
          <a:prstGeom prst="rect">
            <a:avLst/>
          </a:prstGeom>
          <a:noFill/>
        </p:spPr>
        <p:txBody>
          <a:bodyPr wrap="square" rtlCol="0">
            <a:spAutoFit/>
          </a:bodyPr>
          <a:lstStyle/>
          <a:p>
            <a:pPr algn="ctr" defTabSz="121917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mẹ</a:t>
            </a: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gấu </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nỗi</a:t>
            </a:r>
            <a:r>
              <a:rPr lang="en-US"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khi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no.</a:t>
            </a:r>
          </a:p>
          <a:p>
            <a:pPr algn="r" defTabSz="121917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cxnSp>
        <p:nvCxnSpPr>
          <p:cNvPr id="13" name="Straight Connector 12"/>
          <p:cNvCxnSpPr/>
          <p:nvPr/>
        </p:nvCxnSpPr>
        <p:spPr>
          <a:xfrm>
            <a:off x="8285666" y="2602621"/>
            <a:ext cx="313321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48620" y="3250691"/>
            <a:ext cx="20713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3250691"/>
            <a:ext cx="241218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38606" y="4565764"/>
            <a:ext cx="4339303"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24585" y="5209793"/>
            <a:ext cx="3290528"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63351" y="-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5846385" y="2907442"/>
            <a:ext cx="6142415" cy="1913655"/>
          </a:xfrm>
          <a:prstGeom prst="rect">
            <a:avLst/>
          </a:prstGeom>
          <a:noFill/>
          <a:ln w="9525">
            <a:noFill/>
          </a:ln>
        </p:spPr>
        <p:txBody>
          <a:bodyPr wrap="square"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Rectangle 2">
            <a:extLst>
              <a:ext uri="{FF2B5EF4-FFF2-40B4-BE49-F238E27FC236}">
                <a16:creationId xmlns:a16="http://schemas.microsoft.com/office/drawing/2014/main" id="{75E1CD02-59AB-4B52-97B6-E21B7CC738CD}"/>
              </a:ext>
            </a:extLst>
          </p:cNvPr>
          <p:cNvSpPr/>
          <p:nvPr/>
        </p:nvSpPr>
        <p:spPr>
          <a:xfrm>
            <a:off x="153417" y="162907"/>
            <a:ext cx="4809934" cy="63052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文本框 11270">
            <a:extLst>
              <a:ext uri="{FF2B5EF4-FFF2-40B4-BE49-F238E27FC236}">
                <a16:creationId xmlns:a16="http://schemas.microsoft.com/office/drawing/2014/main" id="{1D55EEB1-33FE-41C6-9E04-A4CF68C78161}"/>
              </a:ext>
            </a:extLst>
          </p:cNvPr>
          <p:cNvSpPr txBox="1"/>
          <p:nvPr/>
        </p:nvSpPr>
        <p:spPr>
          <a:xfrm>
            <a:off x="477405" y="687068"/>
            <a:ext cx="4161959"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7A4C05-4FF4-4D69-82E5-EE6550890773}"/>
              </a:ext>
            </a:extLst>
          </p:cNvPr>
          <p:cNvSpPr/>
          <p:nvPr/>
        </p:nvSpPr>
        <p:spPr>
          <a:xfrm>
            <a:off x="521522" y="417676"/>
            <a:ext cx="8032169" cy="48835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a:t>
            </a:r>
            <a:r>
              <a:rPr kumimoji="0" lang="vi-VN" sz="30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êm êm.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pic>
        <p:nvPicPr>
          <p:cNvPr id="4" name="Picture 4" descr="Top 11 Đoạn văn miêu tả con chó hay nhất dành cho học sinh lớp 2 -  Toplist.vn">
            <a:extLst>
              <a:ext uri="{FF2B5EF4-FFF2-40B4-BE49-F238E27FC236}">
                <a16:creationId xmlns:a16="http://schemas.microsoft.com/office/drawing/2014/main" id="{C13EBDC0-8F26-407D-A089-3B5ECD2FD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408" y="1284790"/>
            <a:ext cx="3455592" cy="259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3655"/>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loài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nuôi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98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2"/>
          <p:cNvPicPr>
            <a:picLocks noChangeAspect="1"/>
          </p:cNvPicPr>
          <p:nvPr/>
        </p:nvPicPr>
        <p:blipFill rotWithShape="1">
          <a:blip r:embed="rId4" cstate="print">
            <a:extLst>
              <a:ext uri="{28A0092B-C50C-407E-A947-70E740481C1C}">
                <a14:useLocalDpi xmlns:a14="http://schemas.microsoft.com/office/drawing/2010/main" val="0"/>
              </a:ext>
            </a:extLst>
          </a:blip>
          <a:srcRect l="71379" t="20025" r="2299" b="24802"/>
          <a:stretch/>
        </p:blipFill>
        <p:spPr>
          <a:xfrm rot="20520875">
            <a:off x="1304477" y="673422"/>
            <a:ext cx="2439219" cy="2875935"/>
          </a:xfrm>
          <a:prstGeom prst="rect">
            <a:avLst/>
          </a:prstGeom>
        </p:spPr>
      </p:pic>
      <p:pic>
        <p:nvPicPr>
          <p:cNvPr id="7" name="6"/>
          <p:cNvPicPr>
            <a:picLocks noChangeAspect="1"/>
          </p:cNvPicPr>
          <p:nvPr/>
        </p:nvPicPr>
        <p:blipFill rotWithShape="1">
          <a:blip r:embed="rId5">
            <a:extLst>
              <a:ext uri="{28A0092B-C50C-407E-A947-70E740481C1C}">
                <a14:useLocalDpi xmlns:a14="http://schemas.microsoft.com/office/drawing/2010/main" val="0"/>
              </a:ext>
            </a:extLst>
          </a:blip>
          <a:srcRect l="29425" t="10830" r="28047" b="42989"/>
          <a:stretch/>
        </p:blipFill>
        <p:spPr>
          <a:xfrm rot="21395099">
            <a:off x="2126168" y="1925409"/>
            <a:ext cx="6528960" cy="3987959"/>
          </a:xfrm>
          <a:prstGeom prst="rect">
            <a:avLst/>
          </a:prstGeom>
        </p:spPr>
      </p:pic>
      <p:pic>
        <p:nvPicPr>
          <p:cNvPr id="4" name="3"/>
          <p:cNvPicPr>
            <a:picLocks noChangeAspect="1"/>
          </p:cNvPicPr>
          <p:nvPr/>
        </p:nvPicPr>
        <p:blipFill rotWithShape="1">
          <a:blip r:embed="rId6">
            <a:extLst>
              <a:ext uri="{28A0092B-C50C-407E-A947-70E740481C1C}">
                <a14:useLocalDpi xmlns:a14="http://schemas.microsoft.com/office/drawing/2010/main" val="0"/>
              </a:ext>
            </a:extLst>
          </a:blip>
          <a:srcRect r="25600" b="32444"/>
          <a:stretch/>
        </p:blipFill>
        <p:spPr>
          <a:xfrm rot="21079812">
            <a:off x="525706" y="2910832"/>
            <a:ext cx="11401209" cy="5833713"/>
          </a:xfrm>
          <a:prstGeom prst="rect">
            <a:avLst/>
          </a:prstGeom>
        </p:spPr>
      </p:pic>
      <p:pic>
        <p:nvPicPr>
          <p:cNvPr id="15" name="14"/>
          <p:cNvPicPr>
            <a:picLocks noChangeAspect="1"/>
          </p:cNvPicPr>
          <p:nvPr/>
        </p:nvPicPr>
        <p:blipFill rotWithShape="1">
          <a:blip r:embed="rId7">
            <a:extLst>
              <a:ext uri="{28A0092B-C50C-407E-A947-70E740481C1C}">
                <a14:useLocalDpi xmlns:a14="http://schemas.microsoft.com/office/drawing/2010/main" val="0"/>
              </a:ext>
            </a:extLst>
          </a:blip>
          <a:srcRect t="44955"/>
          <a:stretch/>
        </p:blipFill>
        <p:spPr>
          <a:xfrm>
            <a:off x="0" y="3083035"/>
            <a:ext cx="12192000" cy="3774965"/>
          </a:xfrm>
          <a:prstGeom prst="rect">
            <a:avLst/>
          </a:prstGeom>
        </p:spPr>
      </p:pic>
      <p:pic>
        <p:nvPicPr>
          <p:cNvPr id="10" name="9"/>
          <p:cNvPicPr>
            <a:picLocks noChangeAspect="1"/>
          </p:cNvPicPr>
          <p:nvPr/>
        </p:nvPicPr>
        <p:blipFill rotWithShape="1">
          <a:blip r:embed="rId8">
            <a:extLst>
              <a:ext uri="{28A0092B-C50C-407E-A947-70E740481C1C}">
                <a14:useLocalDpi xmlns:a14="http://schemas.microsoft.com/office/drawing/2010/main" val="0"/>
              </a:ext>
            </a:extLst>
          </a:blip>
          <a:srcRect l="15403" t="6948" r="17586" b="9272"/>
          <a:stretch/>
        </p:blipFill>
        <p:spPr>
          <a:xfrm>
            <a:off x="1877849" y="476470"/>
            <a:ext cx="8170041" cy="5745655"/>
          </a:xfrm>
          <a:prstGeom prst="rect">
            <a:avLst/>
          </a:prstGeom>
        </p:spPr>
      </p:pic>
      <p:pic>
        <p:nvPicPr>
          <p:cNvPr id="12" name="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3898640" y="3621003"/>
            <a:ext cx="412845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Tạm</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biệt</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a:t>
            </a:r>
            <a:r>
              <a:rPr kumimoji="0" lang="en-US" altLang="zh-CN" sz="6400" b="1" i="0" u="none" strike="noStrike" kern="1200" cap="none" spc="-400" normalizeH="0" baseline="0" noProof="0" dirty="0" err="1">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các</a:t>
            </a:r>
            <a:r>
              <a:rPr kumimoji="0" lang="en-US" altLang="zh-CN"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 con</a:t>
            </a:r>
            <a:endParaRPr kumimoji="0" lang="zh-CN" altLang="en-US" sz="6400" b="1" i="0" u="none" strike="noStrike" kern="1200" cap="none" spc="-400" normalizeH="0" baseline="0" noProof="0" dirty="0">
              <a:ln w="19050">
                <a:solidFill>
                  <a:srgbClr val="1F497D">
                    <a:tint val="1000"/>
                  </a:srgbClr>
                </a:solidFill>
                <a:prstDash val="solid"/>
              </a:ln>
              <a:solidFill>
                <a:srgbClr val="F79646">
                  <a:lumMod val="75000"/>
                </a:srgbClr>
              </a:solidFill>
              <a:effectLst/>
              <a:uLnTx/>
              <a:uFillTx/>
              <a:latin typeface="Segoe UI Black" panose="020B0A02040204020203" pitchFamily="34" charset="0"/>
              <a:ea typeface="方正粗圆_GBK" panose="03000509000000000000" pitchFamily="65" charset="-122"/>
              <a:cs typeface="Segoe UI Black" panose="020B0A02040204020203" pitchFamily="34" charset="0"/>
            </a:endParaRPr>
          </a:p>
        </p:txBody>
      </p:sp>
      <p:sp>
        <p:nvSpPr>
          <p:cNvPr id="14" name="灯片编号占位符 5">
            <a:extLst>
              <a:ext uri="{FF2B5EF4-FFF2-40B4-BE49-F238E27FC236}">
                <a16:creationId xmlns:a16="http://schemas.microsoft.com/office/drawing/2014/main" id="{A75BAE7D-BB61-4F16-BA08-2F64D81CE439}"/>
              </a:ext>
            </a:extLst>
          </p:cNvPr>
          <p:cNvSpPr txBox="1">
            <a:spLocks/>
          </p:cNvSpPr>
          <p:nvPr/>
        </p:nvSpPr>
        <p:spPr>
          <a:xfrm>
            <a:off x="8972773" y="651603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4BACC6">
                    <a:lumMod val="50000"/>
                  </a:srgbClr>
                </a:solidFill>
                <a:effectLst/>
                <a:uLnTx/>
                <a:uFillTx/>
                <a:latin typeface="Calibri"/>
                <a:ea typeface="宋体" panose="02010600030101010101" pitchFamily="2" charset="-122"/>
                <a:cs typeface="+mn-cs"/>
              </a:rPr>
              <a:t>Design by: Hương Thảo</a:t>
            </a:r>
            <a:endParaRPr kumimoji="0" lang="zh-CN" altLang="en-US" sz="1200" b="0" i="0" u="none" strike="noStrike" kern="1200" cap="none" spc="0" normalizeH="0" baseline="0" noProof="0" dirty="0">
              <a:ln>
                <a:noFill/>
              </a:ln>
              <a:solidFill>
                <a:srgbClr val="4BACC6">
                  <a:lumMod val="50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68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344</Words>
  <Application>Microsoft Office PowerPoint</Application>
  <PresentationFormat>Widescreen</PresentationFormat>
  <Paragraphs>21</Paragraphs>
  <Slides>6</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vt:i4>
      </vt:variant>
    </vt:vector>
  </HeadingPairs>
  <TitlesOfParts>
    <vt:vector size="20" baseType="lpstr">
      <vt:lpstr>等线</vt:lpstr>
      <vt:lpstr>等线 Light</vt:lpstr>
      <vt:lpstr>微软雅黑</vt:lpstr>
      <vt:lpstr>Arial</vt:lpstr>
      <vt:lpstr>Arial-Rounded</vt:lpstr>
      <vt:lpstr>Calibri</vt:lpstr>
      <vt:lpstr>Kalam</vt:lpstr>
      <vt:lpstr>Montserrat</vt:lpstr>
      <vt:lpstr>Segoe UI Black</vt:lpstr>
      <vt:lpstr>Times New Roman</vt:lpstr>
      <vt:lpstr>千图网拥有20W+精美PPT模板 更多PPT模板下载至：www.58pic.com/office/ppt​​</vt:lpstr>
      <vt:lpstr>包图主题2</vt:lpstr>
      <vt:lpstr>Doodle Sketchbook by Slidesgo</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Nguyen Dang  Dat</cp:lastModifiedBy>
  <cp:revision>6</cp:revision>
  <dcterms:created xsi:type="dcterms:W3CDTF">2021-08-02T04:47:52Z</dcterms:created>
  <dcterms:modified xsi:type="dcterms:W3CDTF">2023-02-27T16:18:28Z</dcterms:modified>
</cp:coreProperties>
</file>