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37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557" r:id="rId19"/>
    <p:sldId id="558" r:id="rId20"/>
    <p:sldId id="2007577127" r:id="rId21"/>
    <p:sldId id="2007577096" r:id="rId22"/>
    <p:sldId id="282" r:id="rId23"/>
    <p:sldId id="2007577097" r:id="rId24"/>
    <p:sldId id="2007577098" r:id="rId25"/>
    <p:sldId id="2007577099" r:id="rId26"/>
    <p:sldId id="2007577152" r:id="rId27"/>
    <p:sldId id="367" r:id="rId28"/>
    <p:sldId id="2007577129" r:id="rId29"/>
    <p:sldId id="2007577130" r:id="rId30"/>
    <p:sldId id="2007577147" r:id="rId31"/>
    <p:sldId id="2007577148" r:id="rId32"/>
    <p:sldId id="2007577149" r:id="rId33"/>
    <p:sldId id="2007577150" r:id="rId34"/>
    <p:sldId id="2007577141" r:id="rId35"/>
    <p:sldId id="30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2/27/2023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2/27/2023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464025" y="183198"/>
            <a:ext cx="11095630" cy="62039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thì…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451" y="5005681"/>
            <a:ext cx="4576549" cy="18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" y="-561621"/>
            <a:ext cx="527050" cy="65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7"/>
            <a:ext cx="10684984" cy="64905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lvl="0" algn="just">
              <a:defRPr/>
            </a:pPr>
            <a:endParaRPr lang="en-US" sz="2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2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146" y="5386824"/>
            <a:ext cx="3634854" cy="147117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673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134460" y="3961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82138" y="772366"/>
            <a:ext cx="11518709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lvl="0" indent="-285750" algn="just">
              <a:buFontTx/>
              <a:buChar char="-"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tỏi...</a:t>
            </a:r>
          </a:p>
          <a:p>
            <a:pPr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  <a:endParaRPr lang="en-US" sz="2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163773"/>
            <a:ext cx="445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734568" y="14361"/>
            <a:ext cx="3358258" cy="7034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82138" y="772366"/>
            <a:ext cx="11518709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 có tên gọ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dừa.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cau.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mít…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mãi mà vẫn chưa hết. Về sau, trời chỉ nói vắt tắt: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là cây cải.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ớt.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là cây tỏi...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ta nghĩ cho một cái tên. Tên chú thì…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163773"/>
            <a:ext cx="445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734568" y="14361"/>
            <a:ext cx="3358258" cy="7034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3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41181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thì ta đặt tên cho là cây cải.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420353" y="1594325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9042054" cy="38478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"thì…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hì…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..."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chạy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đi xa,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em, bạn bè của cây nhỏ sẽ nói gì khi cây nhỏ khoe tên mình là cây “thì là”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đề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756500"/>
            <a:ext cx="5209930" cy="296195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có rất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cá, chả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mực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110345"/>
            <a:ext cx="4333348" cy="2318656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71851" y="1270244"/>
            <a:ext cx="8248298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1 + 2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704528" y="840399"/>
            <a:ext cx="10627360" cy="54785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đất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có tên gọ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mít…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1551</Words>
  <Application>Microsoft Office PowerPoint</Application>
  <PresentationFormat>Widescreen</PresentationFormat>
  <Paragraphs>141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Montserrat Medium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12</cp:revision>
  <dcterms:created xsi:type="dcterms:W3CDTF">2021-08-01T09:17:56Z</dcterms:created>
  <dcterms:modified xsi:type="dcterms:W3CDTF">2023-02-27T16:17:12Z</dcterms:modified>
</cp:coreProperties>
</file>