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7" r:id="rId4"/>
    <p:sldMasterId id="2147483699" r:id="rId5"/>
  </p:sldMasterIdLst>
  <p:notesMasterIdLst>
    <p:notesMasterId r:id="rId20"/>
  </p:notesMasterIdLst>
  <p:sldIdLst>
    <p:sldId id="258" r:id="rId6"/>
    <p:sldId id="339" r:id="rId7"/>
    <p:sldId id="341" r:id="rId8"/>
    <p:sldId id="340" r:id="rId9"/>
    <p:sldId id="263" r:id="rId10"/>
    <p:sldId id="331" r:id="rId11"/>
    <p:sldId id="332" r:id="rId12"/>
    <p:sldId id="336" r:id="rId13"/>
    <p:sldId id="342" r:id="rId14"/>
    <p:sldId id="333" r:id="rId15"/>
    <p:sldId id="334" r:id="rId16"/>
    <p:sldId id="338" r:id="rId17"/>
    <p:sldId id="335" r:id="rId18"/>
    <p:sldId id="34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3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A9691-6074-4D41-8123-405C7F8245A3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D0207-0AF7-41A6-A451-A96EFA8A4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4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43B11E-E954-4E97-BB4A-21CF3B067AAF}"/>
              </a:ext>
            </a:extLst>
          </p:cNvPr>
          <p:cNvSpPr/>
          <p:nvPr userDrawn="1"/>
        </p:nvSpPr>
        <p:spPr>
          <a:xfrm>
            <a:off x="156928" y="170507"/>
            <a:ext cx="11769505" cy="6516987"/>
          </a:xfrm>
          <a:custGeom>
            <a:avLst/>
            <a:gdLst>
              <a:gd name="connsiteX0" fmla="*/ 0 w 8827129"/>
              <a:gd name="connsiteY0" fmla="*/ 552070 h 4887740"/>
              <a:gd name="connsiteX1" fmla="*/ 552070 w 8827129"/>
              <a:gd name="connsiteY1" fmla="*/ 0 h 4887740"/>
              <a:gd name="connsiteX2" fmla="*/ 991686 w 8827129"/>
              <a:gd name="connsiteY2" fmla="*/ 0 h 4887740"/>
              <a:gd name="connsiteX3" fmla="*/ 1662992 w 8827129"/>
              <a:gd name="connsiteY3" fmla="*/ 0 h 4887740"/>
              <a:gd name="connsiteX4" fmla="*/ 2257068 w 8827129"/>
              <a:gd name="connsiteY4" fmla="*/ 0 h 4887740"/>
              <a:gd name="connsiteX5" fmla="*/ 3005604 w 8827129"/>
              <a:gd name="connsiteY5" fmla="*/ 0 h 4887740"/>
              <a:gd name="connsiteX6" fmla="*/ 3367991 w 8827129"/>
              <a:gd name="connsiteY6" fmla="*/ 0 h 4887740"/>
              <a:gd name="connsiteX7" fmla="*/ 3730377 w 8827129"/>
              <a:gd name="connsiteY7" fmla="*/ 0 h 4887740"/>
              <a:gd name="connsiteX8" fmla="*/ 4478913 w 8827129"/>
              <a:gd name="connsiteY8" fmla="*/ 0 h 4887740"/>
              <a:gd name="connsiteX9" fmla="*/ 4918529 w 8827129"/>
              <a:gd name="connsiteY9" fmla="*/ 0 h 4887740"/>
              <a:gd name="connsiteX10" fmla="*/ 5667065 w 8827129"/>
              <a:gd name="connsiteY10" fmla="*/ 0 h 4887740"/>
              <a:gd name="connsiteX11" fmla="*/ 6261141 w 8827129"/>
              <a:gd name="connsiteY11" fmla="*/ 0 h 4887740"/>
              <a:gd name="connsiteX12" fmla="*/ 6932447 w 8827129"/>
              <a:gd name="connsiteY12" fmla="*/ 0 h 4887740"/>
              <a:gd name="connsiteX13" fmla="*/ 7526523 w 8827129"/>
              <a:gd name="connsiteY13" fmla="*/ 0 h 4887740"/>
              <a:gd name="connsiteX14" fmla="*/ 8275059 w 8827129"/>
              <a:gd name="connsiteY14" fmla="*/ 0 h 4887740"/>
              <a:gd name="connsiteX15" fmla="*/ 8827129 w 8827129"/>
              <a:gd name="connsiteY15" fmla="*/ 552070 h 4887740"/>
              <a:gd name="connsiteX16" fmla="*/ 8827129 w 8827129"/>
              <a:gd name="connsiteY16" fmla="*/ 1130420 h 4887740"/>
              <a:gd name="connsiteX17" fmla="*/ 8827129 w 8827129"/>
              <a:gd name="connsiteY17" fmla="*/ 1633099 h 4887740"/>
              <a:gd name="connsiteX18" fmla="*/ 8827129 w 8827129"/>
              <a:gd name="connsiteY18" fmla="*/ 2249285 h 4887740"/>
              <a:gd name="connsiteX19" fmla="*/ 8827129 w 8827129"/>
              <a:gd name="connsiteY19" fmla="*/ 2827635 h 4887740"/>
              <a:gd name="connsiteX20" fmla="*/ 8827129 w 8827129"/>
              <a:gd name="connsiteY20" fmla="*/ 3443821 h 4887740"/>
              <a:gd name="connsiteX21" fmla="*/ 8827129 w 8827129"/>
              <a:gd name="connsiteY21" fmla="*/ 3870828 h 4887740"/>
              <a:gd name="connsiteX22" fmla="*/ 8827129 w 8827129"/>
              <a:gd name="connsiteY22" fmla="*/ 4335670 h 4887740"/>
              <a:gd name="connsiteX23" fmla="*/ 8275059 w 8827129"/>
              <a:gd name="connsiteY23" fmla="*/ 4887740 h 4887740"/>
              <a:gd name="connsiteX24" fmla="*/ 7835443 w 8827129"/>
              <a:gd name="connsiteY24" fmla="*/ 4887740 h 4887740"/>
              <a:gd name="connsiteX25" fmla="*/ 7473056 w 8827129"/>
              <a:gd name="connsiteY25" fmla="*/ 4887740 h 4887740"/>
              <a:gd name="connsiteX26" fmla="*/ 6956210 w 8827129"/>
              <a:gd name="connsiteY26" fmla="*/ 4887740 h 4887740"/>
              <a:gd name="connsiteX27" fmla="*/ 6439364 w 8827129"/>
              <a:gd name="connsiteY27" fmla="*/ 4887740 h 4887740"/>
              <a:gd name="connsiteX28" fmla="*/ 5999748 w 8827129"/>
              <a:gd name="connsiteY28" fmla="*/ 4887740 h 4887740"/>
              <a:gd name="connsiteX29" fmla="*/ 5482901 w 8827129"/>
              <a:gd name="connsiteY29" fmla="*/ 4887740 h 4887740"/>
              <a:gd name="connsiteX30" fmla="*/ 4966055 w 8827129"/>
              <a:gd name="connsiteY30" fmla="*/ 4887740 h 4887740"/>
              <a:gd name="connsiteX31" fmla="*/ 4294749 w 8827129"/>
              <a:gd name="connsiteY31" fmla="*/ 4887740 h 4887740"/>
              <a:gd name="connsiteX32" fmla="*/ 3777903 w 8827129"/>
              <a:gd name="connsiteY32" fmla="*/ 4887740 h 4887740"/>
              <a:gd name="connsiteX33" fmla="*/ 3183827 w 8827129"/>
              <a:gd name="connsiteY33" fmla="*/ 4887740 h 4887740"/>
              <a:gd name="connsiteX34" fmla="*/ 2589751 w 8827129"/>
              <a:gd name="connsiteY34" fmla="*/ 4887740 h 4887740"/>
              <a:gd name="connsiteX35" fmla="*/ 1918445 w 8827129"/>
              <a:gd name="connsiteY35" fmla="*/ 4887740 h 4887740"/>
              <a:gd name="connsiteX36" fmla="*/ 1556059 w 8827129"/>
              <a:gd name="connsiteY36" fmla="*/ 4887740 h 4887740"/>
              <a:gd name="connsiteX37" fmla="*/ 1193672 w 8827129"/>
              <a:gd name="connsiteY37" fmla="*/ 4887740 h 4887740"/>
              <a:gd name="connsiteX38" fmla="*/ 552070 w 8827129"/>
              <a:gd name="connsiteY38" fmla="*/ 4887740 h 4887740"/>
              <a:gd name="connsiteX39" fmla="*/ 0 w 8827129"/>
              <a:gd name="connsiteY39" fmla="*/ 4335670 h 4887740"/>
              <a:gd name="connsiteX40" fmla="*/ 0 w 8827129"/>
              <a:gd name="connsiteY40" fmla="*/ 3832992 h 4887740"/>
              <a:gd name="connsiteX41" fmla="*/ 0 w 8827129"/>
              <a:gd name="connsiteY41" fmla="*/ 3292477 h 4887740"/>
              <a:gd name="connsiteX42" fmla="*/ 0 w 8827129"/>
              <a:gd name="connsiteY42" fmla="*/ 2714127 h 4887740"/>
              <a:gd name="connsiteX43" fmla="*/ 0 w 8827129"/>
              <a:gd name="connsiteY43" fmla="*/ 2173613 h 4887740"/>
              <a:gd name="connsiteX44" fmla="*/ 0 w 8827129"/>
              <a:gd name="connsiteY44" fmla="*/ 1557427 h 4887740"/>
              <a:gd name="connsiteX45" fmla="*/ 0 w 8827129"/>
              <a:gd name="connsiteY45" fmla="*/ 1016912 h 4887740"/>
              <a:gd name="connsiteX46" fmla="*/ 0 w 8827129"/>
              <a:gd name="connsiteY46" fmla="*/ 552070 h 488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827129" h="4887740" fill="none" extrusionOk="0">
                <a:moveTo>
                  <a:pt x="0" y="552070"/>
                </a:moveTo>
                <a:cubicBezTo>
                  <a:pt x="6359" y="260568"/>
                  <a:pt x="235900" y="54904"/>
                  <a:pt x="552070" y="0"/>
                </a:cubicBezTo>
                <a:cubicBezTo>
                  <a:pt x="694983" y="-1667"/>
                  <a:pt x="868561" y="32784"/>
                  <a:pt x="991686" y="0"/>
                </a:cubicBezTo>
                <a:cubicBezTo>
                  <a:pt x="1114811" y="-32784"/>
                  <a:pt x="1450855" y="61691"/>
                  <a:pt x="1662992" y="0"/>
                </a:cubicBezTo>
                <a:cubicBezTo>
                  <a:pt x="1875129" y="-61691"/>
                  <a:pt x="1973653" y="34849"/>
                  <a:pt x="2257068" y="0"/>
                </a:cubicBezTo>
                <a:cubicBezTo>
                  <a:pt x="2540483" y="-34849"/>
                  <a:pt x="2657264" y="76008"/>
                  <a:pt x="3005604" y="0"/>
                </a:cubicBezTo>
                <a:cubicBezTo>
                  <a:pt x="3353944" y="-76008"/>
                  <a:pt x="3231630" y="32121"/>
                  <a:pt x="3367991" y="0"/>
                </a:cubicBezTo>
                <a:cubicBezTo>
                  <a:pt x="3504352" y="-32121"/>
                  <a:pt x="3653919" y="2234"/>
                  <a:pt x="3730377" y="0"/>
                </a:cubicBezTo>
                <a:cubicBezTo>
                  <a:pt x="3806835" y="-2234"/>
                  <a:pt x="4249548" y="30638"/>
                  <a:pt x="4478913" y="0"/>
                </a:cubicBezTo>
                <a:cubicBezTo>
                  <a:pt x="4708278" y="-30638"/>
                  <a:pt x="4806032" y="31364"/>
                  <a:pt x="4918529" y="0"/>
                </a:cubicBezTo>
                <a:cubicBezTo>
                  <a:pt x="5031026" y="-31364"/>
                  <a:pt x="5443191" y="9879"/>
                  <a:pt x="5667065" y="0"/>
                </a:cubicBezTo>
                <a:cubicBezTo>
                  <a:pt x="5890939" y="-9879"/>
                  <a:pt x="6112048" y="51261"/>
                  <a:pt x="6261141" y="0"/>
                </a:cubicBezTo>
                <a:cubicBezTo>
                  <a:pt x="6410234" y="-51261"/>
                  <a:pt x="6721566" y="61119"/>
                  <a:pt x="6932447" y="0"/>
                </a:cubicBezTo>
                <a:cubicBezTo>
                  <a:pt x="7143328" y="-61119"/>
                  <a:pt x="7367345" y="49886"/>
                  <a:pt x="7526523" y="0"/>
                </a:cubicBezTo>
                <a:cubicBezTo>
                  <a:pt x="7685701" y="-49886"/>
                  <a:pt x="8083061" y="44039"/>
                  <a:pt x="8275059" y="0"/>
                </a:cubicBezTo>
                <a:cubicBezTo>
                  <a:pt x="8569062" y="-6621"/>
                  <a:pt x="8882972" y="203451"/>
                  <a:pt x="8827129" y="552070"/>
                </a:cubicBezTo>
                <a:cubicBezTo>
                  <a:pt x="8874381" y="836598"/>
                  <a:pt x="8811037" y="845464"/>
                  <a:pt x="8827129" y="1130420"/>
                </a:cubicBezTo>
                <a:cubicBezTo>
                  <a:pt x="8843221" y="1415376"/>
                  <a:pt x="8777092" y="1528957"/>
                  <a:pt x="8827129" y="1633099"/>
                </a:cubicBezTo>
                <a:cubicBezTo>
                  <a:pt x="8877166" y="1737241"/>
                  <a:pt x="8758744" y="2053989"/>
                  <a:pt x="8827129" y="2249285"/>
                </a:cubicBezTo>
                <a:cubicBezTo>
                  <a:pt x="8895514" y="2444581"/>
                  <a:pt x="8802015" y="2706709"/>
                  <a:pt x="8827129" y="2827635"/>
                </a:cubicBezTo>
                <a:cubicBezTo>
                  <a:pt x="8852243" y="2948561"/>
                  <a:pt x="8823139" y="3250718"/>
                  <a:pt x="8827129" y="3443821"/>
                </a:cubicBezTo>
                <a:cubicBezTo>
                  <a:pt x="8831119" y="3636924"/>
                  <a:pt x="8817115" y="3691986"/>
                  <a:pt x="8827129" y="3870828"/>
                </a:cubicBezTo>
                <a:cubicBezTo>
                  <a:pt x="8837143" y="4049670"/>
                  <a:pt x="8789870" y="4120455"/>
                  <a:pt x="8827129" y="4335670"/>
                </a:cubicBezTo>
                <a:cubicBezTo>
                  <a:pt x="8805954" y="4675459"/>
                  <a:pt x="8528616" y="4895990"/>
                  <a:pt x="8275059" y="4887740"/>
                </a:cubicBezTo>
                <a:cubicBezTo>
                  <a:pt x="8108574" y="4938232"/>
                  <a:pt x="7966662" y="4886585"/>
                  <a:pt x="7835443" y="4887740"/>
                </a:cubicBezTo>
                <a:cubicBezTo>
                  <a:pt x="7704224" y="4888895"/>
                  <a:pt x="7652747" y="4859750"/>
                  <a:pt x="7473056" y="4887740"/>
                </a:cubicBezTo>
                <a:cubicBezTo>
                  <a:pt x="7293365" y="4915730"/>
                  <a:pt x="7110170" y="4870425"/>
                  <a:pt x="6956210" y="4887740"/>
                </a:cubicBezTo>
                <a:cubicBezTo>
                  <a:pt x="6802250" y="4905055"/>
                  <a:pt x="6637444" y="4866461"/>
                  <a:pt x="6439364" y="4887740"/>
                </a:cubicBezTo>
                <a:cubicBezTo>
                  <a:pt x="6241284" y="4909019"/>
                  <a:pt x="6215863" y="4848619"/>
                  <a:pt x="5999748" y="4887740"/>
                </a:cubicBezTo>
                <a:cubicBezTo>
                  <a:pt x="5783633" y="4926861"/>
                  <a:pt x="5596704" y="4880662"/>
                  <a:pt x="5482901" y="4887740"/>
                </a:cubicBezTo>
                <a:cubicBezTo>
                  <a:pt x="5369098" y="4894818"/>
                  <a:pt x="5125190" y="4850999"/>
                  <a:pt x="4966055" y="4887740"/>
                </a:cubicBezTo>
                <a:cubicBezTo>
                  <a:pt x="4806920" y="4924481"/>
                  <a:pt x="4545547" y="4851083"/>
                  <a:pt x="4294749" y="4887740"/>
                </a:cubicBezTo>
                <a:cubicBezTo>
                  <a:pt x="4043951" y="4924397"/>
                  <a:pt x="3972984" y="4876276"/>
                  <a:pt x="3777903" y="4887740"/>
                </a:cubicBezTo>
                <a:cubicBezTo>
                  <a:pt x="3582822" y="4899204"/>
                  <a:pt x="3410596" y="4849037"/>
                  <a:pt x="3183827" y="4887740"/>
                </a:cubicBezTo>
                <a:cubicBezTo>
                  <a:pt x="2957058" y="4926443"/>
                  <a:pt x="2750233" y="4840658"/>
                  <a:pt x="2589751" y="4887740"/>
                </a:cubicBezTo>
                <a:cubicBezTo>
                  <a:pt x="2429269" y="4934822"/>
                  <a:pt x="2196317" y="4869634"/>
                  <a:pt x="1918445" y="4887740"/>
                </a:cubicBezTo>
                <a:cubicBezTo>
                  <a:pt x="1640573" y="4905846"/>
                  <a:pt x="1704034" y="4874302"/>
                  <a:pt x="1556059" y="4887740"/>
                </a:cubicBezTo>
                <a:cubicBezTo>
                  <a:pt x="1408084" y="4901178"/>
                  <a:pt x="1359577" y="4854062"/>
                  <a:pt x="1193672" y="4887740"/>
                </a:cubicBezTo>
                <a:cubicBezTo>
                  <a:pt x="1027767" y="4921418"/>
                  <a:pt x="764929" y="4877675"/>
                  <a:pt x="552070" y="4887740"/>
                </a:cubicBezTo>
                <a:cubicBezTo>
                  <a:pt x="286861" y="4957658"/>
                  <a:pt x="-27959" y="4655253"/>
                  <a:pt x="0" y="4335670"/>
                </a:cubicBezTo>
                <a:cubicBezTo>
                  <a:pt x="-4734" y="4162121"/>
                  <a:pt x="1071" y="4079784"/>
                  <a:pt x="0" y="3832992"/>
                </a:cubicBezTo>
                <a:cubicBezTo>
                  <a:pt x="-1071" y="3586200"/>
                  <a:pt x="1584" y="3474301"/>
                  <a:pt x="0" y="3292477"/>
                </a:cubicBezTo>
                <a:cubicBezTo>
                  <a:pt x="-1584" y="3110654"/>
                  <a:pt x="56777" y="2908270"/>
                  <a:pt x="0" y="2714127"/>
                </a:cubicBezTo>
                <a:cubicBezTo>
                  <a:pt x="-56777" y="2519984"/>
                  <a:pt x="4958" y="2301141"/>
                  <a:pt x="0" y="2173613"/>
                </a:cubicBezTo>
                <a:cubicBezTo>
                  <a:pt x="-4958" y="2046085"/>
                  <a:pt x="9546" y="1802504"/>
                  <a:pt x="0" y="1557427"/>
                </a:cubicBezTo>
                <a:cubicBezTo>
                  <a:pt x="-9546" y="1312350"/>
                  <a:pt x="28717" y="1230031"/>
                  <a:pt x="0" y="1016912"/>
                </a:cubicBezTo>
                <a:cubicBezTo>
                  <a:pt x="-28717" y="803794"/>
                  <a:pt x="1215" y="649692"/>
                  <a:pt x="0" y="552070"/>
                </a:cubicBezTo>
                <a:close/>
              </a:path>
              <a:path w="8827129" h="4887740" stroke="0" extrusionOk="0">
                <a:moveTo>
                  <a:pt x="0" y="552070"/>
                </a:moveTo>
                <a:cubicBezTo>
                  <a:pt x="-53331" y="273101"/>
                  <a:pt x="204132" y="-25232"/>
                  <a:pt x="552070" y="0"/>
                </a:cubicBezTo>
                <a:cubicBezTo>
                  <a:pt x="807670" y="-33458"/>
                  <a:pt x="987486" y="38974"/>
                  <a:pt x="1146146" y="0"/>
                </a:cubicBezTo>
                <a:cubicBezTo>
                  <a:pt x="1304806" y="-38974"/>
                  <a:pt x="1563198" y="52428"/>
                  <a:pt x="1817452" y="0"/>
                </a:cubicBezTo>
                <a:cubicBezTo>
                  <a:pt x="2071706" y="-52428"/>
                  <a:pt x="2274586" y="60549"/>
                  <a:pt x="2411528" y="0"/>
                </a:cubicBezTo>
                <a:cubicBezTo>
                  <a:pt x="2548470" y="-60549"/>
                  <a:pt x="2812064" y="62856"/>
                  <a:pt x="3082834" y="0"/>
                </a:cubicBezTo>
                <a:cubicBezTo>
                  <a:pt x="3353604" y="-62856"/>
                  <a:pt x="3585026" y="24008"/>
                  <a:pt x="3831370" y="0"/>
                </a:cubicBezTo>
                <a:cubicBezTo>
                  <a:pt x="4077714" y="-24008"/>
                  <a:pt x="4224141" y="11172"/>
                  <a:pt x="4348216" y="0"/>
                </a:cubicBezTo>
                <a:cubicBezTo>
                  <a:pt x="4472291" y="-11172"/>
                  <a:pt x="4700026" y="605"/>
                  <a:pt x="4865062" y="0"/>
                </a:cubicBezTo>
                <a:cubicBezTo>
                  <a:pt x="5030098" y="-605"/>
                  <a:pt x="5313121" y="61"/>
                  <a:pt x="5459138" y="0"/>
                </a:cubicBezTo>
                <a:cubicBezTo>
                  <a:pt x="5605155" y="-61"/>
                  <a:pt x="5995970" y="87721"/>
                  <a:pt x="6207674" y="0"/>
                </a:cubicBezTo>
                <a:cubicBezTo>
                  <a:pt x="6419378" y="-87721"/>
                  <a:pt x="6687606" y="27256"/>
                  <a:pt x="6878980" y="0"/>
                </a:cubicBezTo>
                <a:cubicBezTo>
                  <a:pt x="7070354" y="-27256"/>
                  <a:pt x="7399950" y="24524"/>
                  <a:pt x="7627516" y="0"/>
                </a:cubicBezTo>
                <a:cubicBezTo>
                  <a:pt x="7855082" y="-24524"/>
                  <a:pt x="8053956" y="44072"/>
                  <a:pt x="8275059" y="0"/>
                </a:cubicBezTo>
                <a:cubicBezTo>
                  <a:pt x="8591360" y="5957"/>
                  <a:pt x="8793165" y="249776"/>
                  <a:pt x="8827129" y="552070"/>
                </a:cubicBezTo>
                <a:cubicBezTo>
                  <a:pt x="8859550" y="657053"/>
                  <a:pt x="8798249" y="818293"/>
                  <a:pt x="8827129" y="1054748"/>
                </a:cubicBezTo>
                <a:cubicBezTo>
                  <a:pt x="8856009" y="1291203"/>
                  <a:pt x="8793904" y="1366070"/>
                  <a:pt x="8827129" y="1633099"/>
                </a:cubicBezTo>
                <a:cubicBezTo>
                  <a:pt x="8860354" y="1900128"/>
                  <a:pt x="8793603" y="1970789"/>
                  <a:pt x="8827129" y="2097941"/>
                </a:cubicBezTo>
                <a:cubicBezTo>
                  <a:pt x="8860655" y="2225093"/>
                  <a:pt x="8764397" y="2528785"/>
                  <a:pt x="8827129" y="2638455"/>
                </a:cubicBezTo>
                <a:cubicBezTo>
                  <a:pt x="8889861" y="2748125"/>
                  <a:pt x="8794221" y="2891309"/>
                  <a:pt x="8827129" y="3065461"/>
                </a:cubicBezTo>
                <a:cubicBezTo>
                  <a:pt x="8860037" y="3239613"/>
                  <a:pt x="8815309" y="3420490"/>
                  <a:pt x="8827129" y="3530304"/>
                </a:cubicBezTo>
                <a:cubicBezTo>
                  <a:pt x="8838949" y="3640118"/>
                  <a:pt x="8768403" y="4053323"/>
                  <a:pt x="8827129" y="4335670"/>
                </a:cubicBezTo>
                <a:cubicBezTo>
                  <a:pt x="8765313" y="4664686"/>
                  <a:pt x="8611400" y="4850161"/>
                  <a:pt x="8275059" y="4887740"/>
                </a:cubicBezTo>
                <a:cubicBezTo>
                  <a:pt x="8123627" y="4914474"/>
                  <a:pt x="8034862" y="4845702"/>
                  <a:pt x="7912673" y="4887740"/>
                </a:cubicBezTo>
                <a:cubicBezTo>
                  <a:pt x="7790484" y="4929778"/>
                  <a:pt x="7575624" y="4868262"/>
                  <a:pt x="7395826" y="4887740"/>
                </a:cubicBezTo>
                <a:cubicBezTo>
                  <a:pt x="7216028" y="4907218"/>
                  <a:pt x="7117540" y="4868990"/>
                  <a:pt x="7033440" y="4887740"/>
                </a:cubicBezTo>
                <a:cubicBezTo>
                  <a:pt x="6949340" y="4906490"/>
                  <a:pt x="6657198" y="4822016"/>
                  <a:pt x="6362134" y="4887740"/>
                </a:cubicBezTo>
                <a:cubicBezTo>
                  <a:pt x="6067070" y="4953464"/>
                  <a:pt x="6039833" y="4872820"/>
                  <a:pt x="5768058" y="4887740"/>
                </a:cubicBezTo>
                <a:cubicBezTo>
                  <a:pt x="5496283" y="4902660"/>
                  <a:pt x="5501772" y="4867516"/>
                  <a:pt x="5405672" y="4887740"/>
                </a:cubicBezTo>
                <a:cubicBezTo>
                  <a:pt x="5309572" y="4907964"/>
                  <a:pt x="4956145" y="4868725"/>
                  <a:pt x="4811595" y="4887740"/>
                </a:cubicBezTo>
                <a:cubicBezTo>
                  <a:pt x="4667045" y="4906755"/>
                  <a:pt x="4416686" y="4876550"/>
                  <a:pt x="4294749" y="4887740"/>
                </a:cubicBezTo>
                <a:cubicBezTo>
                  <a:pt x="4172812" y="4898930"/>
                  <a:pt x="3767059" y="4828741"/>
                  <a:pt x="3623443" y="4887740"/>
                </a:cubicBezTo>
                <a:cubicBezTo>
                  <a:pt x="3479827" y="4946739"/>
                  <a:pt x="3299277" y="4843908"/>
                  <a:pt x="3183827" y="4887740"/>
                </a:cubicBezTo>
                <a:cubicBezTo>
                  <a:pt x="3068377" y="4931572"/>
                  <a:pt x="2753802" y="4869719"/>
                  <a:pt x="2435291" y="4887740"/>
                </a:cubicBezTo>
                <a:cubicBezTo>
                  <a:pt x="2116780" y="4905761"/>
                  <a:pt x="2105693" y="4823457"/>
                  <a:pt x="1841215" y="4887740"/>
                </a:cubicBezTo>
                <a:cubicBezTo>
                  <a:pt x="1576737" y="4952023"/>
                  <a:pt x="1400099" y="4851765"/>
                  <a:pt x="1247139" y="4887740"/>
                </a:cubicBezTo>
                <a:cubicBezTo>
                  <a:pt x="1094179" y="4923715"/>
                  <a:pt x="840166" y="4823632"/>
                  <a:pt x="552070" y="4887740"/>
                </a:cubicBezTo>
                <a:cubicBezTo>
                  <a:pt x="252374" y="4833513"/>
                  <a:pt x="1217" y="4631624"/>
                  <a:pt x="0" y="4335670"/>
                </a:cubicBezTo>
                <a:cubicBezTo>
                  <a:pt x="-56297" y="4189963"/>
                  <a:pt x="38712" y="3918335"/>
                  <a:pt x="0" y="3719484"/>
                </a:cubicBezTo>
                <a:cubicBezTo>
                  <a:pt x="-38712" y="3520633"/>
                  <a:pt x="34494" y="3431248"/>
                  <a:pt x="0" y="3254641"/>
                </a:cubicBezTo>
                <a:cubicBezTo>
                  <a:pt x="-34494" y="3078034"/>
                  <a:pt x="339" y="2995088"/>
                  <a:pt x="0" y="2789799"/>
                </a:cubicBezTo>
                <a:cubicBezTo>
                  <a:pt x="-339" y="2584510"/>
                  <a:pt x="46242" y="2485736"/>
                  <a:pt x="0" y="2287121"/>
                </a:cubicBezTo>
                <a:cubicBezTo>
                  <a:pt x="-46242" y="2088506"/>
                  <a:pt x="59619" y="1901675"/>
                  <a:pt x="0" y="1784443"/>
                </a:cubicBezTo>
                <a:cubicBezTo>
                  <a:pt x="-59619" y="1667211"/>
                  <a:pt x="56146" y="1427983"/>
                  <a:pt x="0" y="1281764"/>
                </a:cubicBezTo>
                <a:cubicBezTo>
                  <a:pt x="-56146" y="1135545"/>
                  <a:pt x="26974" y="867667"/>
                  <a:pt x="0" y="55207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3833128947">
                  <a:custGeom>
                    <a:avLst/>
                    <a:gdLst>
                      <a:gd name="connsiteX0" fmla="*/ 0 w 11769505"/>
                      <a:gd name="connsiteY0" fmla="*/ 736094 h 6516987"/>
                      <a:gd name="connsiteX1" fmla="*/ 736094 w 11769505"/>
                      <a:gd name="connsiteY1" fmla="*/ 0 h 6516987"/>
                      <a:gd name="connsiteX2" fmla="*/ 1411140 w 11769505"/>
                      <a:gd name="connsiteY2" fmla="*/ 0 h 6516987"/>
                      <a:gd name="connsiteX3" fmla="*/ 2086187 w 11769505"/>
                      <a:gd name="connsiteY3" fmla="*/ 0 h 6516987"/>
                      <a:gd name="connsiteX4" fmla="*/ 2555287 w 11769505"/>
                      <a:gd name="connsiteY4" fmla="*/ 0 h 6516987"/>
                      <a:gd name="connsiteX5" fmla="*/ 3333306 w 11769505"/>
                      <a:gd name="connsiteY5" fmla="*/ 0 h 6516987"/>
                      <a:gd name="connsiteX6" fmla="*/ 4008353 w 11769505"/>
                      <a:gd name="connsiteY6" fmla="*/ 0 h 6516987"/>
                      <a:gd name="connsiteX7" fmla="*/ 4786372 w 11769505"/>
                      <a:gd name="connsiteY7" fmla="*/ 0 h 6516987"/>
                      <a:gd name="connsiteX8" fmla="*/ 5049526 w 11769505"/>
                      <a:gd name="connsiteY8" fmla="*/ 0 h 6516987"/>
                      <a:gd name="connsiteX9" fmla="*/ 5415653 w 11769505"/>
                      <a:gd name="connsiteY9" fmla="*/ 0 h 6516987"/>
                      <a:gd name="connsiteX10" fmla="*/ 5884752 w 11769505"/>
                      <a:gd name="connsiteY10" fmla="*/ 0 h 6516987"/>
                      <a:gd name="connsiteX11" fmla="*/ 6456826 w 11769505"/>
                      <a:gd name="connsiteY11" fmla="*/ 0 h 6516987"/>
                      <a:gd name="connsiteX12" fmla="*/ 7131872 w 11769505"/>
                      <a:gd name="connsiteY12" fmla="*/ 0 h 6516987"/>
                      <a:gd name="connsiteX13" fmla="*/ 7395026 w 11769505"/>
                      <a:gd name="connsiteY13" fmla="*/ 0 h 6516987"/>
                      <a:gd name="connsiteX14" fmla="*/ 7864126 w 11769505"/>
                      <a:gd name="connsiteY14" fmla="*/ 0 h 6516987"/>
                      <a:gd name="connsiteX15" fmla="*/ 8333226 w 11769505"/>
                      <a:gd name="connsiteY15" fmla="*/ 0 h 6516987"/>
                      <a:gd name="connsiteX16" fmla="*/ 8699352 w 11769505"/>
                      <a:gd name="connsiteY16" fmla="*/ 0 h 6516987"/>
                      <a:gd name="connsiteX17" fmla="*/ 9168452 w 11769505"/>
                      <a:gd name="connsiteY17" fmla="*/ 0 h 6516987"/>
                      <a:gd name="connsiteX18" fmla="*/ 9637552 w 11769505"/>
                      <a:gd name="connsiteY18" fmla="*/ 0 h 6516987"/>
                      <a:gd name="connsiteX19" fmla="*/ 10312599 w 11769505"/>
                      <a:gd name="connsiteY19" fmla="*/ 0 h 6516987"/>
                      <a:gd name="connsiteX20" fmla="*/ 11033411 w 11769505"/>
                      <a:gd name="connsiteY20" fmla="*/ 0 h 6516987"/>
                      <a:gd name="connsiteX21" fmla="*/ 11769505 w 11769505"/>
                      <a:gd name="connsiteY21" fmla="*/ 736094 h 6516987"/>
                      <a:gd name="connsiteX22" fmla="*/ 11769505 w 11769505"/>
                      <a:gd name="connsiteY22" fmla="*/ 1195731 h 6516987"/>
                      <a:gd name="connsiteX23" fmla="*/ 11769505 w 11769505"/>
                      <a:gd name="connsiteY23" fmla="*/ 1604920 h 6516987"/>
                      <a:gd name="connsiteX24" fmla="*/ 11769505 w 11769505"/>
                      <a:gd name="connsiteY24" fmla="*/ 2014110 h 6516987"/>
                      <a:gd name="connsiteX25" fmla="*/ 11769505 w 11769505"/>
                      <a:gd name="connsiteY25" fmla="*/ 2574643 h 6516987"/>
                      <a:gd name="connsiteX26" fmla="*/ 11769505 w 11769505"/>
                      <a:gd name="connsiteY26" fmla="*/ 3084728 h 6516987"/>
                      <a:gd name="connsiteX27" fmla="*/ 11769505 w 11769505"/>
                      <a:gd name="connsiteY27" fmla="*/ 3594813 h 6516987"/>
                      <a:gd name="connsiteX28" fmla="*/ 11769505 w 11769505"/>
                      <a:gd name="connsiteY28" fmla="*/ 4155347 h 6516987"/>
                      <a:gd name="connsiteX29" fmla="*/ 11769505 w 11769505"/>
                      <a:gd name="connsiteY29" fmla="*/ 4715880 h 6516987"/>
                      <a:gd name="connsiteX30" fmla="*/ 11769505 w 11769505"/>
                      <a:gd name="connsiteY30" fmla="*/ 5780893 h 6516987"/>
                      <a:gd name="connsiteX31" fmla="*/ 11033411 w 11769505"/>
                      <a:gd name="connsiteY31" fmla="*/ 6516987 h 6516987"/>
                      <a:gd name="connsiteX32" fmla="*/ 10770257 w 11769505"/>
                      <a:gd name="connsiteY32" fmla="*/ 6516987 h 6516987"/>
                      <a:gd name="connsiteX33" fmla="*/ 10507104 w 11769505"/>
                      <a:gd name="connsiteY33" fmla="*/ 6516987 h 6516987"/>
                      <a:gd name="connsiteX34" fmla="*/ 10243950 w 11769505"/>
                      <a:gd name="connsiteY34" fmla="*/ 6516987 h 6516987"/>
                      <a:gd name="connsiteX35" fmla="*/ 9671877 w 11769505"/>
                      <a:gd name="connsiteY35" fmla="*/ 6516987 h 6516987"/>
                      <a:gd name="connsiteX36" fmla="*/ 9099804 w 11769505"/>
                      <a:gd name="connsiteY36" fmla="*/ 6516987 h 6516987"/>
                      <a:gd name="connsiteX37" fmla="*/ 8321784 w 11769505"/>
                      <a:gd name="connsiteY37" fmla="*/ 6516987 h 6516987"/>
                      <a:gd name="connsiteX38" fmla="*/ 8058631 w 11769505"/>
                      <a:gd name="connsiteY38" fmla="*/ 6516987 h 6516987"/>
                      <a:gd name="connsiteX39" fmla="*/ 7383584 w 11769505"/>
                      <a:gd name="connsiteY39" fmla="*/ 6516987 h 6516987"/>
                      <a:gd name="connsiteX40" fmla="*/ 6605565 w 11769505"/>
                      <a:gd name="connsiteY40" fmla="*/ 6516987 h 6516987"/>
                      <a:gd name="connsiteX41" fmla="*/ 6033492 w 11769505"/>
                      <a:gd name="connsiteY41" fmla="*/ 6516987 h 6516987"/>
                      <a:gd name="connsiteX42" fmla="*/ 5564392 w 11769505"/>
                      <a:gd name="connsiteY42" fmla="*/ 6516987 h 6516987"/>
                      <a:gd name="connsiteX43" fmla="*/ 4786372 w 11769505"/>
                      <a:gd name="connsiteY43" fmla="*/ 6516987 h 6516987"/>
                      <a:gd name="connsiteX44" fmla="*/ 4420245 w 11769505"/>
                      <a:gd name="connsiteY44" fmla="*/ 6516987 h 6516987"/>
                      <a:gd name="connsiteX45" fmla="*/ 4157092 w 11769505"/>
                      <a:gd name="connsiteY45" fmla="*/ 6516987 h 6516987"/>
                      <a:gd name="connsiteX46" fmla="*/ 3687992 w 11769505"/>
                      <a:gd name="connsiteY46" fmla="*/ 6516987 h 6516987"/>
                      <a:gd name="connsiteX47" fmla="*/ 3321865 w 11769505"/>
                      <a:gd name="connsiteY47" fmla="*/ 6516987 h 6516987"/>
                      <a:gd name="connsiteX48" fmla="*/ 2955738 w 11769505"/>
                      <a:gd name="connsiteY48" fmla="*/ 6516987 h 6516987"/>
                      <a:gd name="connsiteX49" fmla="*/ 2177718 w 11769505"/>
                      <a:gd name="connsiteY49" fmla="*/ 6516987 h 6516987"/>
                      <a:gd name="connsiteX50" fmla="*/ 1914565 w 11769505"/>
                      <a:gd name="connsiteY50" fmla="*/ 6516987 h 6516987"/>
                      <a:gd name="connsiteX51" fmla="*/ 1548438 w 11769505"/>
                      <a:gd name="connsiteY51" fmla="*/ 6516987 h 6516987"/>
                      <a:gd name="connsiteX52" fmla="*/ 736094 w 11769505"/>
                      <a:gd name="connsiteY52" fmla="*/ 6516987 h 6516987"/>
                      <a:gd name="connsiteX53" fmla="*/ 0 w 11769505"/>
                      <a:gd name="connsiteY53" fmla="*/ 5780893 h 6516987"/>
                      <a:gd name="connsiteX54" fmla="*/ 0 w 11769505"/>
                      <a:gd name="connsiteY54" fmla="*/ 5270808 h 6516987"/>
                      <a:gd name="connsiteX55" fmla="*/ 0 w 11769505"/>
                      <a:gd name="connsiteY55" fmla="*/ 4609379 h 6516987"/>
                      <a:gd name="connsiteX56" fmla="*/ 0 w 11769505"/>
                      <a:gd name="connsiteY56" fmla="*/ 3947949 h 6516987"/>
                      <a:gd name="connsiteX57" fmla="*/ 0 w 11769505"/>
                      <a:gd name="connsiteY57" fmla="*/ 3437864 h 6516987"/>
                      <a:gd name="connsiteX58" fmla="*/ 0 w 11769505"/>
                      <a:gd name="connsiteY58" fmla="*/ 2978227 h 6516987"/>
                      <a:gd name="connsiteX59" fmla="*/ 0 w 11769505"/>
                      <a:gd name="connsiteY59" fmla="*/ 2417694 h 6516987"/>
                      <a:gd name="connsiteX60" fmla="*/ 0 w 11769505"/>
                      <a:gd name="connsiteY60" fmla="*/ 1907608 h 6516987"/>
                      <a:gd name="connsiteX61" fmla="*/ 0 w 11769505"/>
                      <a:gd name="connsiteY61" fmla="*/ 1498419 h 6516987"/>
                      <a:gd name="connsiteX62" fmla="*/ 0 w 11769505"/>
                      <a:gd name="connsiteY62" fmla="*/ 736094 h 6516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1769505" h="6516987" fill="none" extrusionOk="0">
                        <a:moveTo>
                          <a:pt x="0" y="736094"/>
                        </a:moveTo>
                        <a:cubicBezTo>
                          <a:pt x="26330" y="313226"/>
                          <a:pt x="348468" y="-95544"/>
                          <a:pt x="736094" y="0"/>
                        </a:cubicBezTo>
                        <a:cubicBezTo>
                          <a:pt x="944624" y="-27426"/>
                          <a:pt x="1125560" y="52898"/>
                          <a:pt x="1411140" y="0"/>
                        </a:cubicBezTo>
                        <a:cubicBezTo>
                          <a:pt x="1696720" y="-52898"/>
                          <a:pt x="1873968" y="56704"/>
                          <a:pt x="2086187" y="0"/>
                        </a:cubicBezTo>
                        <a:cubicBezTo>
                          <a:pt x="2298406" y="-56704"/>
                          <a:pt x="2452674" y="26398"/>
                          <a:pt x="2555287" y="0"/>
                        </a:cubicBezTo>
                        <a:cubicBezTo>
                          <a:pt x="2657900" y="-26398"/>
                          <a:pt x="3023230" y="28999"/>
                          <a:pt x="3333306" y="0"/>
                        </a:cubicBezTo>
                        <a:cubicBezTo>
                          <a:pt x="3643382" y="-28999"/>
                          <a:pt x="3806177" y="9093"/>
                          <a:pt x="4008353" y="0"/>
                        </a:cubicBezTo>
                        <a:cubicBezTo>
                          <a:pt x="4210529" y="-9093"/>
                          <a:pt x="4424215" y="9385"/>
                          <a:pt x="4786372" y="0"/>
                        </a:cubicBezTo>
                        <a:cubicBezTo>
                          <a:pt x="5148529" y="-9385"/>
                          <a:pt x="4943230" y="11294"/>
                          <a:pt x="5049526" y="0"/>
                        </a:cubicBezTo>
                        <a:cubicBezTo>
                          <a:pt x="5155822" y="-11294"/>
                          <a:pt x="5252488" y="17761"/>
                          <a:pt x="5415653" y="0"/>
                        </a:cubicBezTo>
                        <a:cubicBezTo>
                          <a:pt x="5578818" y="-17761"/>
                          <a:pt x="5726478" y="33301"/>
                          <a:pt x="5884752" y="0"/>
                        </a:cubicBezTo>
                        <a:cubicBezTo>
                          <a:pt x="6043026" y="-33301"/>
                          <a:pt x="6313433" y="20142"/>
                          <a:pt x="6456826" y="0"/>
                        </a:cubicBezTo>
                        <a:cubicBezTo>
                          <a:pt x="6600219" y="-20142"/>
                          <a:pt x="6800727" y="14345"/>
                          <a:pt x="7131872" y="0"/>
                        </a:cubicBezTo>
                        <a:cubicBezTo>
                          <a:pt x="7463017" y="-14345"/>
                          <a:pt x="7263821" y="16857"/>
                          <a:pt x="7395026" y="0"/>
                        </a:cubicBezTo>
                        <a:cubicBezTo>
                          <a:pt x="7526231" y="-16857"/>
                          <a:pt x="7658174" y="35458"/>
                          <a:pt x="7864126" y="0"/>
                        </a:cubicBezTo>
                        <a:cubicBezTo>
                          <a:pt x="8070078" y="-35458"/>
                          <a:pt x="8166287" y="29508"/>
                          <a:pt x="8333226" y="0"/>
                        </a:cubicBezTo>
                        <a:cubicBezTo>
                          <a:pt x="8500165" y="-29508"/>
                          <a:pt x="8618301" y="23292"/>
                          <a:pt x="8699352" y="0"/>
                        </a:cubicBezTo>
                        <a:cubicBezTo>
                          <a:pt x="8780403" y="-23292"/>
                          <a:pt x="9061001" y="550"/>
                          <a:pt x="9168452" y="0"/>
                        </a:cubicBezTo>
                        <a:cubicBezTo>
                          <a:pt x="9275903" y="-550"/>
                          <a:pt x="9485009" y="20143"/>
                          <a:pt x="9637552" y="0"/>
                        </a:cubicBezTo>
                        <a:cubicBezTo>
                          <a:pt x="9790095" y="-20143"/>
                          <a:pt x="9993118" y="5345"/>
                          <a:pt x="10312599" y="0"/>
                        </a:cubicBezTo>
                        <a:cubicBezTo>
                          <a:pt x="10632080" y="-5345"/>
                          <a:pt x="10727490" y="8644"/>
                          <a:pt x="11033411" y="0"/>
                        </a:cubicBezTo>
                        <a:cubicBezTo>
                          <a:pt x="11471094" y="5517"/>
                          <a:pt x="11739182" y="301162"/>
                          <a:pt x="11769505" y="736094"/>
                        </a:cubicBezTo>
                        <a:cubicBezTo>
                          <a:pt x="11810196" y="893607"/>
                          <a:pt x="11745101" y="1053381"/>
                          <a:pt x="11769505" y="1195731"/>
                        </a:cubicBezTo>
                        <a:cubicBezTo>
                          <a:pt x="11793909" y="1338081"/>
                          <a:pt x="11746871" y="1421130"/>
                          <a:pt x="11769505" y="1604920"/>
                        </a:cubicBezTo>
                        <a:cubicBezTo>
                          <a:pt x="11792139" y="1788710"/>
                          <a:pt x="11752386" y="1814196"/>
                          <a:pt x="11769505" y="2014110"/>
                        </a:cubicBezTo>
                        <a:cubicBezTo>
                          <a:pt x="11786624" y="2214024"/>
                          <a:pt x="11753727" y="2403604"/>
                          <a:pt x="11769505" y="2574643"/>
                        </a:cubicBezTo>
                        <a:cubicBezTo>
                          <a:pt x="11785283" y="2745682"/>
                          <a:pt x="11714364" y="2890607"/>
                          <a:pt x="11769505" y="3084728"/>
                        </a:cubicBezTo>
                        <a:cubicBezTo>
                          <a:pt x="11824646" y="3278850"/>
                          <a:pt x="11724735" y="3416932"/>
                          <a:pt x="11769505" y="3594813"/>
                        </a:cubicBezTo>
                        <a:cubicBezTo>
                          <a:pt x="11814275" y="3772694"/>
                          <a:pt x="11762090" y="3935120"/>
                          <a:pt x="11769505" y="4155347"/>
                        </a:cubicBezTo>
                        <a:cubicBezTo>
                          <a:pt x="11776920" y="4375574"/>
                          <a:pt x="11765492" y="4591377"/>
                          <a:pt x="11769505" y="4715880"/>
                        </a:cubicBezTo>
                        <a:cubicBezTo>
                          <a:pt x="11773518" y="4840383"/>
                          <a:pt x="11724191" y="5512817"/>
                          <a:pt x="11769505" y="5780893"/>
                        </a:cubicBezTo>
                        <a:cubicBezTo>
                          <a:pt x="11780535" y="6284953"/>
                          <a:pt x="11416855" y="6575867"/>
                          <a:pt x="11033411" y="6516987"/>
                        </a:cubicBezTo>
                        <a:cubicBezTo>
                          <a:pt x="10978808" y="6526448"/>
                          <a:pt x="10886664" y="6486755"/>
                          <a:pt x="10770257" y="6516987"/>
                        </a:cubicBezTo>
                        <a:cubicBezTo>
                          <a:pt x="10653850" y="6547219"/>
                          <a:pt x="10625581" y="6509362"/>
                          <a:pt x="10507104" y="6516987"/>
                        </a:cubicBezTo>
                        <a:cubicBezTo>
                          <a:pt x="10388627" y="6524612"/>
                          <a:pt x="10372358" y="6511230"/>
                          <a:pt x="10243950" y="6516987"/>
                        </a:cubicBezTo>
                        <a:cubicBezTo>
                          <a:pt x="10115542" y="6522744"/>
                          <a:pt x="9933923" y="6498364"/>
                          <a:pt x="9671877" y="6516987"/>
                        </a:cubicBezTo>
                        <a:cubicBezTo>
                          <a:pt x="9409831" y="6535610"/>
                          <a:pt x="9298375" y="6475440"/>
                          <a:pt x="9099804" y="6516987"/>
                        </a:cubicBezTo>
                        <a:cubicBezTo>
                          <a:pt x="8901233" y="6558534"/>
                          <a:pt x="8541895" y="6482321"/>
                          <a:pt x="8321784" y="6516987"/>
                        </a:cubicBezTo>
                        <a:cubicBezTo>
                          <a:pt x="8101673" y="6551653"/>
                          <a:pt x="8140314" y="6515110"/>
                          <a:pt x="8058631" y="6516987"/>
                        </a:cubicBezTo>
                        <a:cubicBezTo>
                          <a:pt x="7976948" y="6518864"/>
                          <a:pt x="7577272" y="6440045"/>
                          <a:pt x="7383584" y="6516987"/>
                        </a:cubicBezTo>
                        <a:cubicBezTo>
                          <a:pt x="7189896" y="6593929"/>
                          <a:pt x="6923896" y="6514528"/>
                          <a:pt x="6605565" y="6516987"/>
                        </a:cubicBezTo>
                        <a:cubicBezTo>
                          <a:pt x="6287234" y="6519446"/>
                          <a:pt x="6237425" y="6499280"/>
                          <a:pt x="6033492" y="6516987"/>
                        </a:cubicBezTo>
                        <a:cubicBezTo>
                          <a:pt x="5829559" y="6534694"/>
                          <a:pt x="5751434" y="6500273"/>
                          <a:pt x="5564392" y="6516987"/>
                        </a:cubicBezTo>
                        <a:cubicBezTo>
                          <a:pt x="5377350" y="6533701"/>
                          <a:pt x="5004611" y="6429989"/>
                          <a:pt x="4786372" y="6516987"/>
                        </a:cubicBezTo>
                        <a:cubicBezTo>
                          <a:pt x="4568133" y="6603985"/>
                          <a:pt x="4522171" y="6504122"/>
                          <a:pt x="4420245" y="6516987"/>
                        </a:cubicBezTo>
                        <a:cubicBezTo>
                          <a:pt x="4318319" y="6529852"/>
                          <a:pt x="4243293" y="6507170"/>
                          <a:pt x="4157092" y="6516987"/>
                        </a:cubicBezTo>
                        <a:cubicBezTo>
                          <a:pt x="4070891" y="6526804"/>
                          <a:pt x="3796058" y="6498274"/>
                          <a:pt x="3687992" y="6516987"/>
                        </a:cubicBezTo>
                        <a:cubicBezTo>
                          <a:pt x="3579926" y="6535700"/>
                          <a:pt x="3400129" y="6492427"/>
                          <a:pt x="3321865" y="6516987"/>
                        </a:cubicBezTo>
                        <a:cubicBezTo>
                          <a:pt x="3243601" y="6541547"/>
                          <a:pt x="3074167" y="6474190"/>
                          <a:pt x="2955738" y="6516987"/>
                        </a:cubicBezTo>
                        <a:cubicBezTo>
                          <a:pt x="2837309" y="6559784"/>
                          <a:pt x="2458910" y="6478854"/>
                          <a:pt x="2177718" y="6516987"/>
                        </a:cubicBezTo>
                        <a:cubicBezTo>
                          <a:pt x="1896526" y="6555120"/>
                          <a:pt x="2031360" y="6495966"/>
                          <a:pt x="1914565" y="6516987"/>
                        </a:cubicBezTo>
                        <a:cubicBezTo>
                          <a:pt x="1797770" y="6538008"/>
                          <a:pt x="1719159" y="6473780"/>
                          <a:pt x="1548438" y="6516987"/>
                        </a:cubicBezTo>
                        <a:cubicBezTo>
                          <a:pt x="1377717" y="6560194"/>
                          <a:pt x="1083602" y="6509492"/>
                          <a:pt x="736094" y="6516987"/>
                        </a:cubicBezTo>
                        <a:cubicBezTo>
                          <a:pt x="308667" y="6512362"/>
                          <a:pt x="48444" y="6184973"/>
                          <a:pt x="0" y="5780893"/>
                        </a:cubicBezTo>
                        <a:cubicBezTo>
                          <a:pt x="-22808" y="5605180"/>
                          <a:pt x="42160" y="5419447"/>
                          <a:pt x="0" y="5270808"/>
                        </a:cubicBezTo>
                        <a:cubicBezTo>
                          <a:pt x="-42160" y="5122170"/>
                          <a:pt x="52152" y="4882964"/>
                          <a:pt x="0" y="4609379"/>
                        </a:cubicBezTo>
                        <a:cubicBezTo>
                          <a:pt x="-52152" y="4335794"/>
                          <a:pt x="67375" y="4273437"/>
                          <a:pt x="0" y="3947949"/>
                        </a:cubicBezTo>
                        <a:cubicBezTo>
                          <a:pt x="-67375" y="3622461"/>
                          <a:pt x="6698" y="3646035"/>
                          <a:pt x="0" y="3437864"/>
                        </a:cubicBezTo>
                        <a:cubicBezTo>
                          <a:pt x="-6698" y="3229693"/>
                          <a:pt x="5303" y="3099733"/>
                          <a:pt x="0" y="2978227"/>
                        </a:cubicBezTo>
                        <a:cubicBezTo>
                          <a:pt x="-5303" y="2856721"/>
                          <a:pt x="32631" y="2561064"/>
                          <a:pt x="0" y="2417694"/>
                        </a:cubicBezTo>
                        <a:cubicBezTo>
                          <a:pt x="-32631" y="2274324"/>
                          <a:pt x="55369" y="2090001"/>
                          <a:pt x="0" y="1907608"/>
                        </a:cubicBezTo>
                        <a:cubicBezTo>
                          <a:pt x="-55369" y="1725215"/>
                          <a:pt x="44700" y="1686921"/>
                          <a:pt x="0" y="1498419"/>
                        </a:cubicBezTo>
                        <a:cubicBezTo>
                          <a:pt x="-44700" y="1309917"/>
                          <a:pt x="58348" y="907390"/>
                          <a:pt x="0" y="736094"/>
                        </a:cubicBezTo>
                        <a:close/>
                      </a:path>
                      <a:path w="11769505" h="6516987" stroke="0" extrusionOk="0">
                        <a:moveTo>
                          <a:pt x="0" y="736094"/>
                        </a:moveTo>
                        <a:cubicBezTo>
                          <a:pt x="-85428" y="371098"/>
                          <a:pt x="273897" y="-32635"/>
                          <a:pt x="736094" y="0"/>
                        </a:cubicBezTo>
                        <a:cubicBezTo>
                          <a:pt x="974159" y="-16955"/>
                          <a:pt x="1074964" y="29215"/>
                          <a:pt x="1308167" y="0"/>
                        </a:cubicBezTo>
                        <a:cubicBezTo>
                          <a:pt x="1541370" y="-29215"/>
                          <a:pt x="1761284" y="78815"/>
                          <a:pt x="1983214" y="0"/>
                        </a:cubicBezTo>
                        <a:cubicBezTo>
                          <a:pt x="2205144" y="-78815"/>
                          <a:pt x="2277718" y="50205"/>
                          <a:pt x="2555287" y="0"/>
                        </a:cubicBezTo>
                        <a:cubicBezTo>
                          <a:pt x="2832856" y="-50205"/>
                          <a:pt x="3075131" y="64527"/>
                          <a:pt x="3230333" y="0"/>
                        </a:cubicBezTo>
                        <a:cubicBezTo>
                          <a:pt x="3385535" y="-64527"/>
                          <a:pt x="3750466" y="30642"/>
                          <a:pt x="4008353" y="0"/>
                        </a:cubicBezTo>
                        <a:cubicBezTo>
                          <a:pt x="4266240" y="-30642"/>
                          <a:pt x="4371984" y="37776"/>
                          <a:pt x="4477453" y="0"/>
                        </a:cubicBezTo>
                        <a:cubicBezTo>
                          <a:pt x="4582922" y="-37776"/>
                          <a:pt x="4825697" y="40613"/>
                          <a:pt x="4946553" y="0"/>
                        </a:cubicBezTo>
                        <a:cubicBezTo>
                          <a:pt x="5067409" y="-40613"/>
                          <a:pt x="5377277" y="31772"/>
                          <a:pt x="5518626" y="0"/>
                        </a:cubicBezTo>
                        <a:cubicBezTo>
                          <a:pt x="5659975" y="-31772"/>
                          <a:pt x="5987588" y="46322"/>
                          <a:pt x="6296645" y="0"/>
                        </a:cubicBezTo>
                        <a:cubicBezTo>
                          <a:pt x="6605702" y="-46322"/>
                          <a:pt x="6742914" y="57499"/>
                          <a:pt x="6971692" y="0"/>
                        </a:cubicBezTo>
                        <a:cubicBezTo>
                          <a:pt x="7200470" y="-57499"/>
                          <a:pt x="7416378" y="85397"/>
                          <a:pt x="7749711" y="0"/>
                        </a:cubicBezTo>
                        <a:cubicBezTo>
                          <a:pt x="8083044" y="-85397"/>
                          <a:pt x="8184175" y="25863"/>
                          <a:pt x="8527731" y="0"/>
                        </a:cubicBezTo>
                        <a:cubicBezTo>
                          <a:pt x="8871287" y="-25863"/>
                          <a:pt x="9043779" y="3533"/>
                          <a:pt x="9202777" y="0"/>
                        </a:cubicBezTo>
                        <a:cubicBezTo>
                          <a:pt x="9361775" y="-3533"/>
                          <a:pt x="9624198" y="22394"/>
                          <a:pt x="9980796" y="0"/>
                        </a:cubicBezTo>
                        <a:cubicBezTo>
                          <a:pt x="10337394" y="-22394"/>
                          <a:pt x="10539984" y="120415"/>
                          <a:pt x="11033411" y="0"/>
                        </a:cubicBezTo>
                        <a:cubicBezTo>
                          <a:pt x="11333947" y="41776"/>
                          <a:pt x="11836161" y="347637"/>
                          <a:pt x="11769505" y="736094"/>
                        </a:cubicBezTo>
                        <a:cubicBezTo>
                          <a:pt x="11782019" y="967631"/>
                          <a:pt x="11761745" y="1171991"/>
                          <a:pt x="11769505" y="1296627"/>
                        </a:cubicBezTo>
                        <a:cubicBezTo>
                          <a:pt x="11777265" y="1421263"/>
                          <a:pt x="11722294" y="1512717"/>
                          <a:pt x="11769505" y="1705816"/>
                        </a:cubicBezTo>
                        <a:cubicBezTo>
                          <a:pt x="11816716" y="1898915"/>
                          <a:pt x="11750090" y="1941135"/>
                          <a:pt x="11769505" y="2165454"/>
                        </a:cubicBezTo>
                        <a:cubicBezTo>
                          <a:pt x="11788920" y="2389773"/>
                          <a:pt x="11723308" y="2469979"/>
                          <a:pt x="11769505" y="2725987"/>
                        </a:cubicBezTo>
                        <a:cubicBezTo>
                          <a:pt x="11815702" y="2981995"/>
                          <a:pt x="11753208" y="3060579"/>
                          <a:pt x="11769505" y="3236072"/>
                        </a:cubicBezTo>
                        <a:cubicBezTo>
                          <a:pt x="11785802" y="3411566"/>
                          <a:pt x="11737340" y="3607336"/>
                          <a:pt x="11769505" y="3796605"/>
                        </a:cubicBezTo>
                        <a:cubicBezTo>
                          <a:pt x="11801670" y="3985874"/>
                          <a:pt x="11732550" y="4066344"/>
                          <a:pt x="11769505" y="4306691"/>
                        </a:cubicBezTo>
                        <a:cubicBezTo>
                          <a:pt x="11806460" y="4547038"/>
                          <a:pt x="11714141" y="4680846"/>
                          <a:pt x="11769505" y="4816776"/>
                        </a:cubicBezTo>
                        <a:cubicBezTo>
                          <a:pt x="11824869" y="4952706"/>
                          <a:pt x="11759718" y="5040921"/>
                          <a:pt x="11769505" y="5225965"/>
                        </a:cubicBezTo>
                        <a:cubicBezTo>
                          <a:pt x="11779292" y="5411009"/>
                          <a:pt x="11705761" y="5645621"/>
                          <a:pt x="11769505" y="5780893"/>
                        </a:cubicBezTo>
                        <a:cubicBezTo>
                          <a:pt x="11802545" y="6214271"/>
                          <a:pt x="11406789" y="6577089"/>
                          <a:pt x="11033411" y="6516987"/>
                        </a:cubicBezTo>
                        <a:cubicBezTo>
                          <a:pt x="10839460" y="6595031"/>
                          <a:pt x="10621551" y="6483782"/>
                          <a:pt x="10358365" y="6516987"/>
                        </a:cubicBezTo>
                        <a:cubicBezTo>
                          <a:pt x="10095179" y="6550192"/>
                          <a:pt x="10040614" y="6487373"/>
                          <a:pt x="9889265" y="6516987"/>
                        </a:cubicBezTo>
                        <a:cubicBezTo>
                          <a:pt x="9737916" y="6546601"/>
                          <a:pt x="9457523" y="6462972"/>
                          <a:pt x="9214218" y="6516987"/>
                        </a:cubicBezTo>
                        <a:cubicBezTo>
                          <a:pt x="8970913" y="6571002"/>
                          <a:pt x="8941462" y="6483959"/>
                          <a:pt x="8848092" y="6516987"/>
                        </a:cubicBezTo>
                        <a:cubicBezTo>
                          <a:pt x="8754722" y="6550015"/>
                          <a:pt x="8418030" y="6433878"/>
                          <a:pt x="8070072" y="6516987"/>
                        </a:cubicBezTo>
                        <a:cubicBezTo>
                          <a:pt x="7722114" y="6600096"/>
                          <a:pt x="7784020" y="6465672"/>
                          <a:pt x="7497999" y="6516987"/>
                        </a:cubicBezTo>
                        <a:cubicBezTo>
                          <a:pt x="7211978" y="6568302"/>
                          <a:pt x="7041097" y="6451509"/>
                          <a:pt x="6925926" y="6516987"/>
                        </a:cubicBezTo>
                        <a:cubicBezTo>
                          <a:pt x="6810755" y="6582465"/>
                          <a:pt x="6740008" y="6501607"/>
                          <a:pt x="6662772" y="6516987"/>
                        </a:cubicBezTo>
                        <a:cubicBezTo>
                          <a:pt x="6585536" y="6532367"/>
                          <a:pt x="6506036" y="6494693"/>
                          <a:pt x="6399618" y="6516987"/>
                        </a:cubicBezTo>
                        <a:cubicBezTo>
                          <a:pt x="6293200" y="6539281"/>
                          <a:pt x="5950949" y="6503896"/>
                          <a:pt x="5827545" y="6516987"/>
                        </a:cubicBezTo>
                        <a:cubicBezTo>
                          <a:pt x="5704141" y="6530078"/>
                          <a:pt x="5629785" y="6502862"/>
                          <a:pt x="5564392" y="6516987"/>
                        </a:cubicBezTo>
                        <a:cubicBezTo>
                          <a:pt x="5498999" y="6531112"/>
                          <a:pt x="5367678" y="6511828"/>
                          <a:pt x="5198265" y="6516987"/>
                        </a:cubicBezTo>
                        <a:cubicBezTo>
                          <a:pt x="5028852" y="6522146"/>
                          <a:pt x="4958468" y="6484347"/>
                          <a:pt x="4832138" y="6516987"/>
                        </a:cubicBezTo>
                        <a:cubicBezTo>
                          <a:pt x="4705808" y="6549627"/>
                          <a:pt x="4545259" y="6487652"/>
                          <a:pt x="4363038" y="6516987"/>
                        </a:cubicBezTo>
                        <a:cubicBezTo>
                          <a:pt x="4180817" y="6546322"/>
                          <a:pt x="4116206" y="6497919"/>
                          <a:pt x="3893938" y="6516987"/>
                        </a:cubicBezTo>
                        <a:cubicBezTo>
                          <a:pt x="3671670" y="6536055"/>
                          <a:pt x="3619000" y="6504192"/>
                          <a:pt x="3424838" y="6516987"/>
                        </a:cubicBezTo>
                        <a:cubicBezTo>
                          <a:pt x="3230676" y="6529782"/>
                          <a:pt x="3063182" y="6452759"/>
                          <a:pt x="2852765" y="6516987"/>
                        </a:cubicBezTo>
                        <a:cubicBezTo>
                          <a:pt x="2642348" y="6581215"/>
                          <a:pt x="2417747" y="6490307"/>
                          <a:pt x="2177718" y="6516987"/>
                        </a:cubicBezTo>
                        <a:cubicBezTo>
                          <a:pt x="1937689" y="6543667"/>
                          <a:pt x="1655606" y="6445215"/>
                          <a:pt x="1502672" y="6516987"/>
                        </a:cubicBezTo>
                        <a:cubicBezTo>
                          <a:pt x="1349738" y="6588759"/>
                          <a:pt x="1012460" y="6428236"/>
                          <a:pt x="736094" y="6516987"/>
                        </a:cubicBezTo>
                        <a:cubicBezTo>
                          <a:pt x="310145" y="6517135"/>
                          <a:pt x="74475" y="6191437"/>
                          <a:pt x="0" y="5780893"/>
                        </a:cubicBezTo>
                        <a:cubicBezTo>
                          <a:pt x="-63934" y="5527621"/>
                          <a:pt x="25991" y="5314712"/>
                          <a:pt x="0" y="5169912"/>
                        </a:cubicBezTo>
                        <a:cubicBezTo>
                          <a:pt x="-25991" y="5025112"/>
                          <a:pt x="37387" y="4871879"/>
                          <a:pt x="0" y="4760723"/>
                        </a:cubicBezTo>
                        <a:cubicBezTo>
                          <a:pt x="-37387" y="4649567"/>
                          <a:pt x="26127" y="4546597"/>
                          <a:pt x="0" y="4351533"/>
                        </a:cubicBezTo>
                        <a:cubicBezTo>
                          <a:pt x="-26127" y="4156469"/>
                          <a:pt x="49986" y="3921812"/>
                          <a:pt x="0" y="3690104"/>
                        </a:cubicBezTo>
                        <a:cubicBezTo>
                          <a:pt x="-49986" y="3458396"/>
                          <a:pt x="3064" y="3385616"/>
                          <a:pt x="0" y="3230467"/>
                        </a:cubicBezTo>
                        <a:cubicBezTo>
                          <a:pt x="-3064" y="3075318"/>
                          <a:pt x="57060" y="2727219"/>
                          <a:pt x="0" y="2569038"/>
                        </a:cubicBezTo>
                        <a:cubicBezTo>
                          <a:pt x="-57060" y="2410857"/>
                          <a:pt x="63772" y="2206634"/>
                          <a:pt x="0" y="2008504"/>
                        </a:cubicBezTo>
                        <a:cubicBezTo>
                          <a:pt x="-63772" y="1810374"/>
                          <a:pt x="58666" y="1535622"/>
                          <a:pt x="0" y="1397523"/>
                        </a:cubicBezTo>
                        <a:cubicBezTo>
                          <a:pt x="-58666" y="1259424"/>
                          <a:pt x="38984" y="1017573"/>
                          <a:pt x="0" y="73609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38813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147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621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262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503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62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1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74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91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7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92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4"/>
            <a:ext cx="11968880" cy="5020563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18256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26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88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947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5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6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81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9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59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32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60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738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31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98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01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9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42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99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959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6004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104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647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2316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5406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1665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9292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4384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5386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4197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3874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876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927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173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310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873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81721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14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167134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1F49C0-ED96-4690-9E4B-03C4A1E78F77}"/>
              </a:ext>
            </a:extLst>
          </p:cNvPr>
          <p:cNvSpPr txBox="1"/>
          <p:nvPr userDrawn="1"/>
        </p:nvSpPr>
        <p:spPr>
          <a:xfrm>
            <a:off x="10225454" y="6444762"/>
            <a:ext cx="301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01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63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73251" y="735633"/>
            <a:ext cx="6619240" cy="4582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4153823" y="2238196"/>
            <a:ext cx="47850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Khởi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D6D31"/>
              </a:solidFill>
              <a:effectLst/>
              <a:uLnTx/>
              <a:uFillTx/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88507" y="915225"/>
            <a:ext cx="7154436" cy="1155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ứng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dụng</a:t>
            </a:r>
            <a:endParaRPr lang="en-US" sz="5333" b="1" kern="0" dirty="0">
              <a:solidFill>
                <a:srgbClr val="FFAB40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F063AB-C280-4E28-ADB4-43A7FF276B18}"/>
              </a:ext>
            </a:extLst>
          </p:cNvPr>
          <p:cNvGrpSpPr/>
          <p:nvPr/>
        </p:nvGrpSpPr>
        <p:grpSpPr>
          <a:xfrm>
            <a:off x="751055" y="2595800"/>
            <a:ext cx="10612340" cy="1666401"/>
            <a:chOff x="418676" y="2043956"/>
            <a:chExt cx="6298428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418676" y="2299808"/>
              <a:ext cx="6298428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Rừng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cây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vươn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mình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đón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nắng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mai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87DD38-A746-45D7-A8CC-6B5872F7E14D}"/>
              </a:ext>
            </a:extLst>
          </p:cNvPr>
          <p:cNvSpPr txBox="1"/>
          <p:nvPr/>
        </p:nvSpPr>
        <p:spPr>
          <a:xfrm>
            <a:off x="8717872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317733" y="313825"/>
            <a:ext cx="7154436" cy="94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ứng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dụng</a:t>
            </a:r>
            <a:endParaRPr lang="en-US" sz="4267" b="1" kern="0" dirty="0">
              <a:solidFill>
                <a:srgbClr val="FFAB40">
                  <a:lumMod val="50000"/>
                </a:srgbClr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1324109" y="2825522"/>
            <a:ext cx="9141681" cy="3554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vi-VN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</a:p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vi-VN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vi-VN" sz="2933" kern="0" dirty="0">
              <a:solidFill>
                <a:srgbClr val="000000"/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endParaRPr lang="en-US" sz="2933" kern="0" dirty="0">
              <a:solidFill>
                <a:srgbClr val="000000"/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2.5 li ?</a:t>
            </a:r>
            <a:endParaRPr lang="vi-VN" sz="2933" kern="0" dirty="0">
              <a:solidFill>
                <a:srgbClr val="000000"/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1325023" y="4679779"/>
            <a:ext cx="9373429" cy="684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con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o.</a:t>
            </a:r>
            <a:endParaRPr lang="vi-VN" sz="2933" kern="0" dirty="0">
              <a:solidFill>
                <a:srgbClr val="FC7D77">
                  <a:lumMod val="75000"/>
                </a:srgbClr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6486261" y="3050172"/>
            <a:ext cx="4212191" cy="684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R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933" kern="0" dirty="0">
              <a:solidFill>
                <a:srgbClr val="FC7D77">
                  <a:lumMod val="75000"/>
                </a:srgbClr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6486262" y="5675522"/>
            <a:ext cx="9141681" cy="630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667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667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667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R, h, g, y.</a:t>
            </a:r>
            <a:endParaRPr lang="vi-VN" sz="2667" kern="0" dirty="0">
              <a:solidFill>
                <a:srgbClr val="FC7D77">
                  <a:lumMod val="75000"/>
                </a:srgbClr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B6C47-B167-4455-8E17-008129D32641}"/>
              </a:ext>
            </a:extLst>
          </p:cNvPr>
          <p:cNvGrpSpPr/>
          <p:nvPr/>
        </p:nvGrpSpPr>
        <p:grpSpPr>
          <a:xfrm>
            <a:off x="1091446" y="1398450"/>
            <a:ext cx="10612340" cy="1666401"/>
            <a:chOff x="418676" y="2043956"/>
            <a:chExt cx="6298428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6C9431-918B-4B23-B4F1-B4D2EF6DB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644CAD-E244-46B8-9F16-28F79BA125FC}"/>
                </a:ext>
              </a:extLst>
            </p:cNvPr>
            <p:cNvSpPr txBox="1"/>
            <p:nvPr/>
          </p:nvSpPr>
          <p:spPr>
            <a:xfrm>
              <a:off x="418676" y="2299808"/>
              <a:ext cx="6298428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Rừng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cây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vươn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mình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đón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nắng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mai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90E4B69-23B6-4D04-A317-50A15C73DC73}"/>
              </a:ext>
            </a:extLst>
          </p:cNvPr>
          <p:cNvSpPr txBox="1"/>
          <p:nvPr/>
        </p:nvSpPr>
        <p:spPr>
          <a:xfrm>
            <a:off x="8851392" y="6585971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4F9594-ADD6-4313-9C9A-D8D8D16A9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38" y="565441"/>
            <a:ext cx="8521262" cy="56489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8F463D-1B62-4A8E-B9C5-9457A3E66871}"/>
              </a:ext>
            </a:extLst>
          </p:cNvPr>
          <p:cNvSpPr txBox="1"/>
          <p:nvPr/>
        </p:nvSpPr>
        <p:spPr>
          <a:xfrm>
            <a:off x="8717872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035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4385567" y="5099327"/>
            <a:ext cx="5157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799887" y="-49228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>
            <a:extLst>
              <a:ext uri="{FF2B5EF4-FFF2-40B4-BE49-F238E27FC236}">
                <a16:creationId xmlns:a16="http://schemas.microsoft.com/office/drawing/2014/main" id="{97245CF6-DB71-49A2-816F-09CA22864C38}"/>
              </a:ext>
            </a:extLst>
          </p:cNvPr>
          <p:cNvSpPr txBox="1"/>
          <p:nvPr/>
        </p:nvSpPr>
        <p:spPr>
          <a:xfrm>
            <a:off x="2617510" y="918469"/>
            <a:ext cx="67818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Tuần trước các em được học viết chữ cái viết hoa nào?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0F8059BB-E17B-45B6-893F-7A8F3544E1C3}"/>
              </a:ext>
            </a:extLst>
          </p:cNvPr>
          <p:cNvSpPr txBox="1"/>
          <p:nvPr/>
        </p:nvSpPr>
        <p:spPr>
          <a:xfrm>
            <a:off x="3132415" y="3137886"/>
            <a:ext cx="6781800" cy="13234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8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172368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C3587ABA-270D-4FB1-878B-6F5D5F67EE16}"/>
              </a:ext>
            </a:extLst>
          </p:cNvPr>
          <p:cNvSpPr txBox="1"/>
          <p:nvPr/>
        </p:nvSpPr>
        <p:spPr>
          <a:xfrm>
            <a:off x="3048740" y="1127547"/>
            <a:ext cx="65532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rgbClr val="66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nào nhắc lại được câu viết ứng dụng ở bài đó?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F8EE3303-0536-4D81-A498-2A7F8B8774E9}"/>
              </a:ext>
            </a:extLst>
          </p:cNvPr>
          <p:cNvSpPr txBox="1"/>
          <p:nvPr/>
        </p:nvSpPr>
        <p:spPr>
          <a:xfrm>
            <a:off x="3164149" y="3639928"/>
            <a:ext cx="65532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50000"/>
              </a:spcBef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QuĹ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hương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em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có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đồng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lúa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xanh</a:t>
            </a:r>
            <a:endParaRPr lang="en-US" altLang="en-US" sz="40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24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4">
            <a:extLst>
              <a:ext uri="{FF2B5EF4-FFF2-40B4-BE49-F238E27FC236}">
                <a16:creationId xmlns:a16="http://schemas.microsoft.com/office/drawing/2014/main" id="{E9771218-1550-4F62-AE49-29FEA4833456}"/>
              </a:ext>
            </a:extLst>
          </p:cNvPr>
          <p:cNvSpPr/>
          <p:nvPr/>
        </p:nvSpPr>
        <p:spPr>
          <a:xfrm>
            <a:off x="2866086" y="615433"/>
            <a:ext cx="6324600" cy="3200400"/>
          </a:xfrm>
          <a:prstGeom prst="cloudCallout">
            <a:avLst>
              <a:gd name="adj1" fmla="val -62375"/>
              <a:gd name="adj2" fmla="val 518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câu viết ứng dụng có chữ nào</a:t>
            </a:r>
          </a:p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 chữ hoa 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Q</a:t>
            </a:r>
            <a:r>
              <a:rPr lang="en-US" altLang="en-US" sz="4000" dirty="0">
                <a:solidFill>
                  <a:srgbClr val="0000FF"/>
                </a:solidFill>
                <a:latin typeface="HP001 4 hàng" panose="020B0603050302020204" pitchFamily="34" charset="0"/>
              </a:rPr>
              <a:t>?</a:t>
            </a:r>
          </a:p>
          <a:p>
            <a:pPr algn="ctr"/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A8629B86-02F3-4E63-BFBA-CAAB6A956F3D}"/>
              </a:ext>
            </a:extLst>
          </p:cNvPr>
          <p:cNvSpPr txBox="1"/>
          <p:nvPr/>
        </p:nvSpPr>
        <p:spPr>
          <a:xfrm>
            <a:off x="3332825" y="4421163"/>
            <a:ext cx="6553200" cy="12003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50000"/>
              </a:spcBef>
              <a:buNone/>
            </a:pPr>
            <a:r>
              <a:rPr lang="en-US" altLang="en-US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QuĹ</a:t>
            </a:r>
            <a:endParaRPr lang="en-US" altLang="en-US" sz="72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11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92288" y="2717082"/>
            <a:ext cx="5280587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zh-CN" sz="60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zh-CN" sz="60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zh-CN" sz="60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dirty="0">
                <a:solidFill>
                  <a:srgbClr val="9BBB59">
                    <a:lumMod val="75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  <a:p>
            <a:pPr algn="ctr" defTabSz="1219170"/>
            <a:r>
              <a:rPr lang="en-US" altLang="zh-CN" sz="60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zh-CN" sz="60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60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3)</a:t>
            </a:r>
            <a:endParaRPr lang="zh-CN" altLang="en-US" sz="6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2486" t="23437" r="10439" b="22556"/>
          <a:stretch/>
        </p:blipFill>
        <p:spPr bwMode="auto">
          <a:xfrm>
            <a:off x="6545804" y="3218586"/>
            <a:ext cx="2608081" cy="258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3843888" y="420310"/>
            <a:ext cx="6069079" cy="16158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2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R</a:t>
            </a:r>
            <a:endParaRPr lang="en-US" sz="5333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225" r="1403"/>
          <a:stretch/>
        </p:blipFill>
        <p:spPr>
          <a:xfrm>
            <a:off x="1621400" y="2036137"/>
            <a:ext cx="4024798" cy="37671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88A49A-48E6-4EFF-ACEE-0B05EC5FB751}"/>
              </a:ext>
            </a:extLst>
          </p:cNvPr>
          <p:cNvSpPr txBox="1"/>
          <p:nvPr/>
        </p:nvSpPr>
        <p:spPr>
          <a:xfrm>
            <a:off x="777647" y="5926627"/>
            <a:ext cx="11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423274" y="357721"/>
            <a:ext cx="7154436" cy="1333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58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R</a:t>
            </a:r>
            <a:endParaRPr lang="en-US" sz="4267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10504.281" end="217080.6664"/>
                </p14:media>
              </p:ext>
            </p:extLst>
          </p:nvPr>
        </p:nvPicPr>
        <p:blipFill rotWithShape="1">
          <a:blip r:embed="rId5"/>
          <a:srcRect l="1941" r="1586"/>
          <a:stretch>
            <a:fillRect/>
          </a:stretch>
        </p:blipFill>
        <p:spPr>
          <a:xfrm>
            <a:off x="1929608" y="1722196"/>
            <a:ext cx="7796944" cy="4546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18782" y="78362"/>
            <a:ext cx="71544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8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48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48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48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64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R</a:t>
            </a:r>
            <a:endParaRPr lang="en-US" sz="48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R.mp4" descr="R.mp4">
            <a:hlinkClick r:id="" action="ppaction://media"/>
            <a:extLst>
              <a:ext uri="{FF2B5EF4-FFF2-40B4-BE49-F238E27FC236}">
                <a16:creationId xmlns:a16="http://schemas.microsoft.com/office/drawing/2014/main" id="{389BEE5B-BDDC-C549-8A82-8B1857E2C06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797" b="13747"/>
          <a:stretch/>
        </p:blipFill>
        <p:spPr>
          <a:xfrm>
            <a:off x="3480655" y="1276979"/>
            <a:ext cx="5773325" cy="50016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2823100" y="4992795"/>
            <a:ext cx="7510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261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230</Words>
  <Application>Microsoft Office PowerPoint</Application>
  <PresentationFormat>Widescreen</PresentationFormat>
  <Paragraphs>34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等线</vt:lpstr>
      <vt:lpstr>等线 Light</vt:lpstr>
      <vt:lpstr>Kalam</vt:lpstr>
      <vt:lpstr>微软雅黑</vt:lpstr>
      <vt:lpstr>Montserrat</vt:lpstr>
      <vt:lpstr>Arial</vt:lpstr>
      <vt:lpstr>Arial-Rounded</vt:lpstr>
      <vt:lpstr>Calibri</vt:lpstr>
      <vt:lpstr>HP001 4 hàng</vt:lpstr>
      <vt:lpstr>Times New Roman</vt:lpstr>
      <vt:lpstr>UTM Avo</vt:lpstr>
      <vt:lpstr>1_Doodle Sketchbook by Slidesgo</vt:lpstr>
      <vt:lpstr>Office 主题​​</vt:lpstr>
      <vt:lpstr>Office 主题</vt:lpstr>
      <vt:lpstr>千图网拥有20W+精美PPT模板 更多PPT模板下载至：www.58pic.com/office/ppt​​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</cp:revision>
  <dcterms:created xsi:type="dcterms:W3CDTF">2021-07-31T14:55:44Z</dcterms:created>
  <dcterms:modified xsi:type="dcterms:W3CDTF">2021-08-01T02:40:53Z</dcterms:modified>
</cp:coreProperties>
</file>