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687" r:id="rId3"/>
    <p:sldMasterId id="2147483698" r:id="rId4"/>
  </p:sldMasterIdLst>
  <p:notesMasterIdLst>
    <p:notesMasterId r:id="rId25"/>
  </p:notesMasterIdLst>
  <p:sldIdLst>
    <p:sldId id="269" r:id="rId5"/>
    <p:sldId id="320" r:id="rId6"/>
    <p:sldId id="356" r:id="rId7"/>
    <p:sldId id="2007577101" r:id="rId8"/>
    <p:sldId id="2007577096" r:id="rId9"/>
    <p:sldId id="2007577102" r:id="rId10"/>
    <p:sldId id="326" r:id="rId11"/>
    <p:sldId id="358" r:id="rId12"/>
    <p:sldId id="2007577103" r:id="rId13"/>
    <p:sldId id="325" r:id="rId14"/>
    <p:sldId id="364" r:id="rId15"/>
    <p:sldId id="2007577097" r:id="rId16"/>
    <p:sldId id="367" r:id="rId17"/>
    <p:sldId id="327" r:id="rId18"/>
    <p:sldId id="359" r:id="rId19"/>
    <p:sldId id="360" r:id="rId20"/>
    <p:sldId id="368" r:id="rId21"/>
    <p:sldId id="2007577104" r:id="rId22"/>
    <p:sldId id="2007577105" r:id="rId23"/>
    <p:sldId id="25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108"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72239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06853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18321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18321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1645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2023/1/30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2023/1/30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9.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0.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24.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5.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p3"/><Relationship Id="rId7" Type="http://schemas.microsoft.com/office/2007/relationships/hdphoto" Target="../media/hdphoto2.wdp"/><Relationship Id="rId2" Type="http://schemas.microsoft.com/office/2007/relationships/media" Target="../media/media2.mp3"/><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12.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11.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4.xml"/><Relationship Id="rId5" Type="http://schemas.openxmlformats.org/officeDocument/2006/relationships/tags" Target="../tags/tag9.xml"/><Relationship Id="rId10" Type="http://schemas.openxmlformats.org/officeDocument/2006/relationships/slideLayout" Target="../slideLayouts/slideLayout14.xml"/><Relationship Id="rId4" Type="http://schemas.openxmlformats.org/officeDocument/2006/relationships/tags" Target="../tags/tag8.xml"/><Relationship Id="rId9"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14.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png"/><Relationship Id="rId7"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17.png"/><Relationship Id="rId2" Type="http://schemas.microsoft.com/office/2007/relationships/media" Target="../media/media3.mp4"/><Relationship Id="rId1" Type="http://schemas.openxmlformats.org/officeDocument/2006/relationships/tags" Target="../tags/tag16.xml"/><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 xmlns:a16="http://schemas.microsoft.com/office/drawing/2014/main" id="{DB68DD48-9047-4C0E-873F-F9EFE47EFA41}"/>
              </a:ext>
            </a:extLst>
          </p:cNvPr>
          <p:cNvCxnSpPr>
            <a:cxnSpLocks/>
          </p:cNvCxnSpPr>
          <p:nvPr/>
        </p:nvCxnSpPr>
        <p:spPr>
          <a:xfrm flipH="1">
            <a:off x="3630203" y="2020582"/>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 xmlns:a16="http://schemas.microsoft.com/office/drawing/2014/main" id="{75F66DA6-A8D5-42AF-AFC9-9AB4533FF884}"/>
              </a:ext>
            </a:extLst>
          </p:cNvPr>
          <p:cNvCxnSpPr>
            <a:cxnSpLocks/>
          </p:cNvCxnSpPr>
          <p:nvPr/>
        </p:nvCxnSpPr>
        <p:spPr>
          <a:xfrm flipH="1">
            <a:off x="7369997" y="200257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EE2F11C5-B04F-4979-8D9C-2D47B66F54B1}"/>
              </a:ext>
            </a:extLst>
          </p:cNvPr>
          <p:cNvCxnSpPr>
            <a:cxnSpLocks/>
          </p:cNvCxnSpPr>
          <p:nvPr/>
        </p:nvCxnSpPr>
        <p:spPr>
          <a:xfrm flipH="1">
            <a:off x="9000162" y="2777630"/>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a:solidFill>
                  <a:srgbClr val="000000"/>
                </a:solidFill>
                <a:ea typeface="Arial-Rounded" panose="020B0500000000000000" pitchFamily="34" charset="0"/>
                <a:cs typeface="Arial-Rounded" panose="020B0500000000000000" pitchFamily="34" charset="0"/>
                <a:sym typeface="Arial"/>
              </a:rPr>
              <a:t>t 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kumimoji="0" lang="vi-VN" sz="2667" b="0" i="0" u="none" strike="noStrike" kern="0" cap="none" spc="0" normalizeH="0" baseline="0" noProof="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a:t>
            </a:r>
            <a:r>
              <a:rPr lang="vi-VN" sz="2667" kern="0" smtClean="0">
                <a:solidFill>
                  <a:srgbClr val="000000"/>
                </a:solidFill>
                <a:ea typeface="Arial-Rounded" panose="020B0500000000000000" pitchFamily="34" charset="0"/>
                <a:cs typeface="Arial-Rounded" panose="020B0500000000000000" pitchFamily="34" charset="0"/>
                <a:sym typeface="Arial"/>
              </a:rPr>
              <a:t>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smtClean="0">
                <a:solidFill>
                  <a:srgbClr val="000000"/>
                </a:solidFill>
                <a:ea typeface="Arial-Rounded" panose="020B0500000000000000" pitchFamily="34" charset="0"/>
                <a:cs typeface="Arial-Rounded" panose="020B0500000000000000" pitchFamily="34" charset="0"/>
                <a:sym typeface="Arial"/>
              </a:rPr>
              <a:t>t </a:t>
            </a:r>
            <a:r>
              <a:rPr lang="vi-VN" sz="2667" kern="0">
                <a:solidFill>
                  <a:srgbClr val="000000"/>
                </a:solidFill>
                <a:ea typeface="Arial-Rounded" panose="020B0500000000000000" pitchFamily="34" charset="0"/>
                <a:cs typeface="Arial-Rounded" panose="020B0500000000000000" pitchFamily="34" charset="0"/>
                <a:sym typeface="Arial"/>
              </a:rPr>
              <a:t>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x-none"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 xmlns:a16="http://schemas.microsoft.com/office/drawing/2014/main" id="{11F3115C-A5D3-E54C-8C97-558BE2B41A52}"/>
              </a:ext>
            </a:extLst>
          </p:cNvPr>
          <p:cNvSpPr txBox="1"/>
          <p:nvPr/>
        </p:nvSpPr>
        <p:spPr>
          <a:xfrm>
            <a:off x="174191" y="1372047"/>
            <a:ext cx="11790520" cy="769378"/>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a:t>
            </a:r>
            <a:r>
              <a:rPr lang="vi-VN" sz="2933" ker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tiếng </a:t>
            </a:r>
            <a:r>
              <a:rPr lang="vi-VN" sz="2933" kern="0" smtClean="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hoạ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mi hót, lấp lánh thêm.</a:t>
            </a:r>
          </a:p>
        </p:txBody>
      </p:sp>
      <p:sp>
        <p:nvSpPr>
          <p:cNvPr id="4" name="TextBox 3">
            <a:extLst>
              <a:ext uri="{FF2B5EF4-FFF2-40B4-BE49-F238E27FC236}">
                <a16:creationId xmlns="" xmlns:a16="http://schemas.microsoft.com/office/drawing/2014/main" id="{0A87A9B8-A978-4A44-ACF1-5B7E75F7552D}"/>
              </a:ext>
            </a:extLst>
          </p:cNvPr>
          <p:cNvSpPr txBox="1"/>
          <p:nvPr/>
        </p:nvSpPr>
        <p:spPr>
          <a:xfrm>
            <a:off x="303782" y="2242095"/>
            <a:ext cx="11584436" cy="3385222"/>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Các loài chim</a:t>
            </a:r>
          </a:p>
        </p:txBody>
      </p:sp>
      <p:sp>
        <p:nvSpPr>
          <p:cNvPr id="5" name="TextBox 4">
            <a:extLst>
              <a:ext uri="{FF2B5EF4-FFF2-40B4-BE49-F238E27FC236}">
                <a16:creationId xmlns="" xmlns:a16="http://schemas.microsoft.com/office/drawing/2014/main" id="{A0343597-5D69-8049-8DFF-2A75E7D0D5C3}"/>
              </a:ext>
            </a:extLst>
          </p:cNvPr>
          <p:cNvSpPr txBox="1"/>
          <p:nvPr/>
        </p:nvSpPr>
        <p:spPr>
          <a:xfrm>
            <a:off x="2771148" y="2922471"/>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1FC2BEF2-CAB1-D74D-AB47-D38CF10B8B3C}"/>
              </a:ext>
            </a:extLst>
          </p:cNvPr>
          <p:cNvSpPr/>
          <p:nvPr/>
        </p:nvSpPr>
        <p:spPr>
          <a:xfrm>
            <a:off x="303782" y="387549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x-none"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 xmlns:a16="http://schemas.microsoft.com/office/drawing/2014/main" id="{06565D94-6B2E-C44E-8B31-2088291BAC12}"/>
              </a:ext>
            </a:extLst>
          </p:cNvPr>
          <p:cNvSpPr txBox="1"/>
          <p:nvPr/>
        </p:nvSpPr>
        <p:spPr>
          <a:xfrm>
            <a:off x="2968960" y="492530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 xmlns:a16="http://schemas.microsoft.com/office/drawing/2014/main" id="{2D05076C-E0BD-0F49-A977-58D29CE6B83A}"/>
              </a:ext>
            </a:extLst>
          </p:cNvPr>
          <p:cNvSpPr/>
          <p:nvPr/>
        </p:nvSpPr>
        <p:spPr>
          <a:xfrm>
            <a:off x="2911824" y="555878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x-none"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a:t>
            </a:r>
            <a:r>
              <a:rPr lang="vi-VN" sz="2667" kern="0" smtClean="0">
                <a:solidFill>
                  <a:srgbClr val="000000"/>
                </a:solidFill>
                <a:ea typeface="Arial-Rounded" panose="020B0500000000000000" pitchFamily="34" charset="0"/>
                <a:cs typeface="Arial-Rounded" panose="020B0500000000000000" pitchFamily="34" charset="0"/>
                <a:sym typeface="Arial"/>
              </a:rPr>
              <a:t>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smtClean="0">
                <a:solidFill>
                  <a:srgbClr val="000000"/>
                </a:solidFill>
                <a:ea typeface="Arial-Rounded" panose="020B0500000000000000" pitchFamily="34" charset="0"/>
                <a:cs typeface="Arial-Rounded" panose="020B0500000000000000" pitchFamily="34" charset="0"/>
                <a:sym typeface="Arial"/>
              </a:rPr>
              <a:t>t </a:t>
            </a:r>
            <a:r>
              <a:rPr lang="vi-VN" sz="2667" kern="0">
                <a:solidFill>
                  <a:srgbClr val="000000"/>
                </a:solidFill>
                <a:ea typeface="Arial-Rounded" panose="020B0500000000000000" pitchFamily="34" charset="0"/>
                <a:cs typeface="Arial-Rounded" panose="020B0500000000000000" pitchFamily="34" charset="0"/>
                <a:sym typeface="Arial"/>
              </a:rPr>
              <a:t>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466476" y="2054725"/>
            <a:ext cx="11100021" cy="769378"/>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a:t>
            </a:r>
            <a:r>
              <a:rPr lang="vi-VN" sz="2933" b="1" kern="0">
                <a:solidFill>
                  <a:srgbClr val="FC7D77">
                    <a:lumMod val="75000"/>
                  </a:srgbClr>
                </a:solidFill>
                <a:latin typeface="Arial-Rounded"/>
                <a:ea typeface="Arial-Rounded" panose="020B0500000000000000" pitchFamily="34" charset="0"/>
                <a:cs typeface="Arial-Rounded" panose="020B0500000000000000" pitchFamily="34" charset="0"/>
                <a:sym typeface="Arial"/>
              </a:rPr>
              <a:t>. </a:t>
            </a:r>
            <a:r>
              <a:rPr lang="en-US" sz="2933" kern="0" smtClean="0">
                <a:solidFill>
                  <a:srgbClr val="000000"/>
                </a:solidFill>
                <a:latin typeface="Arial-Rounded"/>
                <a:ea typeface="Arial-Rounded" panose="020B0500000000000000" pitchFamily="34" charset="0"/>
                <a:cs typeface="Arial-Rounded" panose="020B0500000000000000" pitchFamily="34" charset="0"/>
                <a:sym typeface="Arial"/>
              </a:rPr>
              <a:t>Tìm trong bài đọc từ ngữ tả tiếng hót của họa mi.</a:t>
            </a:r>
            <a:endParaRPr lang="vi-VN" sz="2933" kern="0" dirty="0">
              <a:solidFill>
                <a:srgbClr val="000000"/>
              </a:solidFill>
              <a:latin typeface="Arial-Rounded"/>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 xmlns:a16="http://schemas.microsoft.com/office/drawing/2014/main" id="{9DC59F8C-EFBC-E845-85DB-19AF407A4D02}"/>
              </a:ext>
            </a:extLst>
          </p:cNvPr>
          <p:cNvSpPr txBox="1"/>
          <p:nvPr/>
        </p:nvSpPr>
        <p:spPr>
          <a:xfrm>
            <a:off x="466476" y="3185700"/>
            <a:ext cx="10543429" cy="684290"/>
          </a:xfrm>
          <a:prstGeom prst="rect">
            <a:avLst/>
          </a:prstGeom>
          <a:noFill/>
        </p:spPr>
        <p:txBody>
          <a:bodyPr wrap="square" rtlCol="0">
            <a:spAutoFit/>
          </a:bodyPr>
          <a:lstStyle/>
          <a:p>
            <a:pPr algn="just" defTabSz="1219170">
              <a:lnSpc>
                <a:spcPct val="150000"/>
              </a:lnSpc>
              <a:buClr>
                <a:srgbClr val="000000"/>
              </a:buClr>
            </a:pPr>
            <a:r>
              <a:rPr lang="vi-VN" sz="2933" kern="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en-US" sz="2933" kern="0" smtClean="0">
                <a:solidFill>
                  <a:srgbClr val="FC7D77">
                    <a:lumMod val="75000"/>
                  </a:srgbClr>
                </a:solidFill>
                <a:latin typeface="Arial-Rounded"/>
                <a:ea typeface="Arial-Rounded" panose="020B0500000000000000" pitchFamily="34" charset="0"/>
                <a:cs typeface="Arial-Rounded" panose="020B0500000000000000" pitchFamily="34" charset="0"/>
                <a:sym typeface="Arial"/>
              </a:rPr>
              <a:t>Vang lừng , trong suốt , dìu dặt , kì diệu .</a:t>
            </a:r>
            <a:endPar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endParaRPr>
          </a:p>
        </p:txBody>
      </p:sp>
      <p:pic>
        <p:nvPicPr>
          <p:cNvPr id="14" name="Picture 13">
            <a:extLst>
              <a:ext uri="{FF2B5EF4-FFF2-40B4-BE49-F238E27FC236}">
                <a16:creationId xmlns=""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37890085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B600F577-F819-4602-BCEB-985221633540}"/>
              </a:ext>
            </a:extLst>
          </p:cNvPr>
          <p:cNvSpPr txBox="1"/>
          <p:nvPr/>
        </p:nvSpPr>
        <p:spPr>
          <a:xfrm>
            <a:off x="466476" y="2054725"/>
            <a:ext cx="11100021" cy="769378"/>
          </a:xfrm>
          <a:prstGeom prst="rect">
            <a:avLst/>
          </a:prstGeom>
          <a:noFill/>
        </p:spPr>
        <p:txBody>
          <a:bodyPr wrap="square" rtlCol="0">
            <a:spAutoFit/>
          </a:bodyPr>
          <a:lstStyle/>
          <a:p>
            <a:pPr algn="just" defTabSz="1219170">
              <a:lnSpc>
                <a:spcPct val="150000"/>
              </a:lnSpc>
              <a:buClr>
                <a:srgbClr val="000000"/>
              </a:buClr>
            </a:pPr>
            <a:r>
              <a:rPr lang="en-US"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2</a:t>
            </a:r>
            <a:r>
              <a:rPr lang="vi-VN" sz="2933" b="1" kern="0" smtClean="0">
                <a:solidFill>
                  <a:srgbClr val="FC7D77">
                    <a:lumMod val="75000"/>
                  </a:srgbClr>
                </a:solidFill>
                <a:latin typeface="Arial-Rounded"/>
                <a:ea typeface="Arial-Rounded" panose="020B0500000000000000" pitchFamily="34" charset="0"/>
                <a:cs typeface="Arial-Rounded" panose="020B0500000000000000" pitchFamily="34" charset="0"/>
                <a:sym typeface="Arial"/>
              </a:rPr>
              <a:t>. </a:t>
            </a:r>
            <a:r>
              <a:rPr lang="en-US" sz="2933" kern="0" smtClean="0">
                <a:solidFill>
                  <a:srgbClr val="000000"/>
                </a:solidFill>
                <a:latin typeface="Arial-Rounded"/>
                <a:ea typeface="Arial-Rounded" panose="020B0500000000000000" pitchFamily="34" charset="0"/>
                <a:cs typeface="Arial-Rounded" panose="020B0500000000000000" pitchFamily="34" charset="0"/>
                <a:sym typeface="Arial"/>
              </a:rPr>
              <a:t>Đặt câu với từ ngữ vừa tìm được.</a:t>
            </a:r>
            <a:endParaRPr lang="vi-VN" sz="2933" kern="0" dirty="0">
              <a:solidFill>
                <a:srgbClr val="000000"/>
              </a:solidFill>
              <a:latin typeface="Arial-Rounded"/>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 xmlns:a16="http://schemas.microsoft.com/office/drawing/2014/main" id="{9DC59F8C-EFBC-E845-85DB-19AF407A4D02}"/>
              </a:ext>
            </a:extLst>
          </p:cNvPr>
          <p:cNvSpPr txBox="1"/>
          <p:nvPr/>
        </p:nvSpPr>
        <p:spPr>
          <a:xfrm>
            <a:off x="466476" y="3185700"/>
            <a:ext cx="10543429" cy="684290"/>
          </a:xfrm>
          <a:prstGeom prst="rect">
            <a:avLst/>
          </a:prstGeom>
          <a:noFill/>
        </p:spPr>
        <p:txBody>
          <a:bodyPr wrap="square" rtlCol="0">
            <a:spAutoFit/>
          </a:bodyPr>
          <a:lstStyle/>
          <a:p>
            <a:pPr algn="just" defTabSz="1219170">
              <a:lnSpc>
                <a:spcPct val="150000"/>
              </a:lnSpc>
              <a:buClr>
                <a:srgbClr val="000000"/>
              </a:buClr>
            </a:pPr>
            <a:r>
              <a:rPr lang="en-US" sz="2933" kern="0" smtClean="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Tiếng hót của họa mi rất kì diệu.</a:t>
            </a:r>
            <a:endPar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endParaRPr>
          </a:p>
        </p:txBody>
      </p:sp>
      <p:pic>
        <p:nvPicPr>
          <p:cNvPr id="14" name="Picture 13">
            <a:extLst>
              <a:ext uri="{FF2B5EF4-FFF2-40B4-BE49-F238E27FC236}">
                <a16:creationId xmlns=""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
        <p:nvSpPr>
          <p:cNvPr id="7" name="TextBox 6">
            <a:extLst>
              <a:ext uri="{FF2B5EF4-FFF2-40B4-BE49-F238E27FC236}">
                <a16:creationId xmlns="" xmlns:a16="http://schemas.microsoft.com/office/drawing/2014/main" id="{9DC59F8C-EFBC-E845-85DB-19AF407A4D02}"/>
              </a:ext>
            </a:extLst>
          </p:cNvPr>
          <p:cNvSpPr txBox="1"/>
          <p:nvPr/>
        </p:nvSpPr>
        <p:spPr>
          <a:xfrm>
            <a:off x="513946" y="3907720"/>
            <a:ext cx="10543429" cy="684290"/>
          </a:xfrm>
          <a:prstGeom prst="rect">
            <a:avLst/>
          </a:prstGeom>
          <a:noFill/>
        </p:spPr>
        <p:txBody>
          <a:bodyPr wrap="square" rtlCol="0">
            <a:spAutoFit/>
          </a:bodyPr>
          <a:lstStyle/>
          <a:p>
            <a:pPr algn="just" defTabSz="1219170">
              <a:lnSpc>
                <a:spcPct val="150000"/>
              </a:lnSpc>
              <a:buClr>
                <a:srgbClr val="000000"/>
              </a:buClr>
            </a:pPr>
            <a:r>
              <a:rPr lang="en-US" sz="2933" kern="0" smtClean="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Bạn Hà có chiếc ô trong suốt.</a:t>
            </a:r>
            <a:endPar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9992623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a:t>
            </a:r>
            <a:r>
              <a:rPr lang="vi-VN" sz="2667" kern="0" smtClean="0">
                <a:solidFill>
                  <a:srgbClr val="000000"/>
                </a:solidFill>
                <a:latin typeface="Arial-Rounded"/>
                <a:ea typeface="Arial-Rounded" panose="020B0500000000000000" pitchFamily="34" charset="0"/>
                <a:cs typeface="Arial-Rounded" panose="020B0500000000000000" pitchFamily="34" charset="0"/>
                <a:sym typeface="Arial"/>
              </a:rPr>
              <a:t>h</a:t>
            </a:r>
            <a:r>
              <a:rPr lang="en-US" sz="2667" kern="0">
                <a:solidFill>
                  <a:srgbClr val="000000"/>
                </a:solidFill>
                <a:latin typeface="Arial-Rounded"/>
                <a:ea typeface="Arial-Rounded" panose="020B0500000000000000" pitchFamily="34" charset="0"/>
                <a:cs typeface="Arial-Rounded" panose="020B0500000000000000" pitchFamily="34" charset="0"/>
                <a:sym typeface="Arial"/>
              </a:rPr>
              <a:t>ó</a:t>
            </a:r>
            <a:r>
              <a:rPr lang="vi-VN" sz="2667" kern="0" smtClean="0">
                <a:solidFill>
                  <a:srgbClr val="000000"/>
                </a:solidFill>
                <a:latin typeface="Arial-Rounded"/>
                <a:ea typeface="Arial-Rounded" panose="020B0500000000000000" pitchFamily="34" charset="0"/>
                <a:cs typeface="Arial-Rounded" panose="020B0500000000000000" pitchFamily="34" charset="0"/>
                <a:sym typeface="Arial"/>
              </a:rPr>
              <a:t>t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tiếng </a:t>
            </a:r>
            <a:r>
              <a:rPr lang="vi-VN" sz="2667" kern="0" smtClean="0">
                <a:solidFill>
                  <a:srgbClr val="000000"/>
                </a:solidFill>
                <a:latin typeface="Arial-Rounded"/>
                <a:ea typeface="Arial-Rounded" panose="020B0500000000000000" pitchFamily="34" charset="0"/>
                <a:cs typeface="Arial-Rounded" panose="020B0500000000000000" pitchFamily="34" charset="0"/>
                <a:sym typeface="Arial"/>
              </a:rPr>
              <a:t>hoạ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a:t>
            </a:r>
            <a:r>
              <a:rPr lang="vi-VN" sz="2667" kern="0">
                <a:solidFill>
                  <a:srgbClr val="000000"/>
                </a:solidFill>
                <a:latin typeface="Arial-Rounded"/>
                <a:ea typeface="Arial-Rounded" panose="020B0500000000000000" pitchFamily="34" charset="0"/>
                <a:cs typeface="Arial-Rounded" panose="020B0500000000000000" pitchFamily="34" charset="0"/>
                <a:sym typeface="Arial"/>
              </a:rPr>
              <a:t>sông </a:t>
            </a:r>
            <a:r>
              <a:rPr lang="en-US" sz="2667" kern="0" smtClean="0">
                <a:solidFill>
                  <a:srgbClr val="000000"/>
                </a:solidFill>
                <a:latin typeface="Arial-Rounded"/>
                <a:ea typeface="Arial-Rounded" panose="020B0500000000000000" pitchFamily="34" charset="0"/>
                <a:cs typeface="Arial-Rounded" panose="020B0500000000000000" pitchFamily="34" charset="0"/>
                <a:sym typeface="Arial"/>
              </a:rPr>
              <a:t>đang </a:t>
            </a:r>
            <a:r>
              <a:rPr lang="vi-VN" sz="2667" kern="0" smtClean="0">
                <a:solidFill>
                  <a:srgbClr val="000000"/>
                </a:solidFill>
                <a:latin typeface="Arial-Rounded"/>
                <a:ea typeface="Arial-Rounded" panose="020B0500000000000000" pitchFamily="34" charset="0"/>
                <a:cs typeface="Arial-Rounded" panose="020B0500000000000000" pitchFamily="34" charset="0"/>
                <a:sym typeface="Arial"/>
              </a:rPr>
              <a:t>đổi </a:t>
            </a: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Cloud 15">
            <a:extLst>
              <a:ext uri="{FF2B5EF4-FFF2-40B4-BE49-F238E27FC236}">
                <a16:creationId xmlns=""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a:t>
            </a:r>
            <a:r>
              <a:rPr lang="vi-VN" sz="2667" kern="0" smtClean="0">
                <a:solidFill>
                  <a:srgbClr val="000000"/>
                </a:solidFill>
                <a:ea typeface="Arial-Rounded" panose="020B0500000000000000" pitchFamily="34" charset="0"/>
                <a:cs typeface="Arial-Rounded" panose="020B0500000000000000" pitchFamily="34" charset="0"/>
                <a:sym typeface="Arial"/>
              </a:rPr>
              <a:t>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smtClean="0">
                <a:solidFill>
                  <a:srgbClr val="000000"/>
                </a:solidFill>
                <a:ea typeface="Arial-Rounded" panose="020B0500000000000000" pitchFamily="34" charset="0"/>
                <a:cs typeface="Arial-Rounded" panose="020B0500000000000000" pitchFamily="34" charset="0"/>
                <a:sym typeface="Arial"/>
              </a:rPr>
              <a:t>t </a:t>
            </a:r>
            <a:r>
              <a:rPr lang="vi-VN" sz="2667" kern="0">
                <a:solidFill>
                  <a:srgbClr val="000000"/>
                </a:solidFill>
                <a:ea typeface="Arial-Rounded" panose="020B0500000000000000" pitchFamily="34" charset="0"/>
                <a:cs typeface="Arial-Rounded" panose="020B0500000000000000" pitchFamily="34" charset="0"/>
                <a:sym typeface="Arial"/>
              </a:rPr>
              <a:t>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 xmlns:a16="http://schemas.microsoft.com/office/drawing/2014/main" id="{B590F1E4-1E8E-4536-91F9-681DC6D9A6AB}"/>
              </a:ext>
            </a:extLst>
          </p:cNvPr>
          <p:cNvSpPr/>
          <p:nvPr/>
        </p:nvSpPr>
        <p:spPr>
          <a:xfrm>
            <a:off x="7306322" y="-27611"/>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16698350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7436755"/>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a:t>
            </a:r>
            <a:r>
              <a:rPr lang="vi-VN" sz="2667" kern="0" smtClean="0">
                <a:solidFill>
                  <a:srgbClr val="000000"/>
                </a:solidFill>
                <a:ea typeface="Arial-Rounded" panose="020B0500000000000000" pitchFamily="34" charset="0"/>
                <a:cs typeface="Arial-Rounded" panose="020B0500000000000000" pitchFamily="34" charset="0"/>
                <a:sym typeface="Arial"/>
              </a:rPr>
              <a:t>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smtClean="0">
                <a:solidFill>
                  <a:srgbClr val="000000"/>
                </a:solidFill>
                <a:ea typeface="Arial-Rounded" panose="020B0500000000000000" pitchFamily="34" charset="0"/>
                <a:cs typeface="Arial-Rounded" panose="020B0500000000000000" pitchFamily="34" charset="0"/>
                <a:sym typeface="Arial"/>
              </a:rPr>
              <a:t>t </a:t>
            </a:r>
            <a:r>
              <a:rPr lang="vi-VN" sz="2667" kern="0">
                <a:solidFill>
                  <a:srgbClr val="000000"/>
                </a:solidFill>
                <a:ea typeface="Arial-Rounded" panose="020B0500000000000000" pitchFamily="34" charset="0"/>
                <a:cs typeface="Arial-Rounded" panose="020B0500000000000000" pitchFamily="34" charset="0"/>
                <a:sym typeface="Arial"/>
              </a:rPr>
              <a:t>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7848009" y="97180"/>
            <a:ext cx="4041519"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err="1">
                <a:solidFill>
                  <a:srgbClr val="FFFFFF"/>
                </a:solidFill>
                <a:latin typeface="Arial-Rounded"/>
                <a:sym typeface="Arial"/>
              </a:rPr>
              <a:t>Đọc</a:t>
            </a:r>
            <a:r>
              <a:rPr lang="en-US" sz="3733" kern="0">
                <a:solidFill>
                  <a:srgbClr val="FFFFFF"/>
                </a:solidFill>
                <a:latin typeface="Arial-Rounded"/>
                <a:sym typeface="Arial"/>
              </a:rPr>
              <a:t> </a:t>
            </a:r>
            <a:r>
              <a:rPr lang="en-US" sz="3733" kern="0" smtClean="0">
                <a:solidFill>
                  <a:srgbClr val="FFFFFF"/>
                </a:solidFill>
                <a:latin typeface="Arial-Rounded"/>
                <a:sym typeface="Arial"/>
              </a:rPr>
              <a:t>nối tiếp 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324006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 xmlns:a16="http://schemas.microsoft.com/office/drawing/2014/main" id="{2A05FE84-F3FF-423B-ADA4-6F77209D652D}"/>
              </a:ext>
            </a:extLst>
          </p:cNvPr>
          <p:cNvSpPr/>
          <p:nvPr/>
        </p:nvSpPr>
        <p:spPr>
          <a:xfrm>
            <a:off x="1377452" y="115926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4296525" y="1110428"/>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x-none"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 xmlns:a16="http://schemas.microsoft.com/office/drawing/2014/main" id="{2746030E-CBEB-CB4E-B4F6-C624DD7272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 xmlns:a16="http://schemas.microsoft.com/office/drawing/2014/main" id="{95BC2B96-EB57-8A40-BB4E-D147C8F253FE}"/>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 xmlns:a16="http://schemas.microsoft.com/office/drawing/2014/main" id="{93F76F04-F005-2249-AB34-1B3646D3C0E0}"/>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 xmlns:a16="http://schemas.microsoft.com/office/drawing/2014/main" id="{D53621B6-B52D-F347-8C36-50DA5CAD36BE}"/>
              </a:ext>
            </a:extLst>
          </p:cNvPr>
          <p:cNvSpPr/>
          <p:nvPr/>
        </p:nvSpPr>
        <p:spPr>
          <a:xfrm>
            <a:off x="5375294" y="4126827"/>
            <a:ext cx="4817344" cy="836511"/>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 xmlns:a16="http://schemas.microsoft.com/office/drawing/2014/main" id="{3BCDD889-B037-48BC-924C-9A4CE9368C89}"/>
              </a:ext>
            </a:extLst>
          </p:cNvPr>
          <p:cNvSpPr txBox="1"/>
          <p:nvPr/>
        </p:nvSpPr>
        <p:spPr>
          <a:xfrm>
            <a:off x="2575390" y="1210320"/>
            <a:ext cx="9106647" cy="889667"/>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 xmlns:a16="http://schemas.microsoft.com/office/drawing/2014/main" id="{DD1A250C-DBB8-8A4A-9889-C2A059C941B5}"/>
              </a:ext>
            </a:extLst>
          </p:cNvPr>
          <p:cNvSpPr/>
          <p:nvPr/>
        </p:nvSpPr>
        <p:spPr>
          <a:xfrm>
            <a:off x="969516" y="2011013"/>
            <a:ext cx="11205681" cy="707886"/>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x-none"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 xmlns:a16="http://schemas.microsoft.com/office/drawing/2014/main" id="{7BF6BCDF-9F5D-43EF-8D2F-74DA0EBB0C5C}"/>
              </a:ext>
            </a:extLst>
          </p:cNvPr>
          <p:cNvSpPr txBox="1"/>
          <p:nvPr/>
        </p:nvSpPr>
        <p:spPr>
          <a:xfrm>
            <a:off x="432988" y="676160"/>
            <a:ext cx="11588097" cy="6912409"/>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a:solidFill>
                  <a:srgbClr val="000000"/>
                </a:solidFill>
                <a:latin typeface="Arial-Rounded"/>
                <a:ea typeface="Arial-Rounded" panose="020B0500000000000000" pitchFamily="34" charset="0"/>
                <a:cs typeface="Arial-Rounded" panose="020B0500000000000000" pitchFamily="34" charset="0"/>
                <a:sym typeface="Arial"/>
              </a:rPr>
              <a:t>         </a:t>
            </a:r>
            <a:r>
              <a:rPr lang="vi-VN" sz="2667" kern="0">
                <a:solidFill>
                  <a:srgbClr val="000000"/>
                </a:solidFill>
                <a:ea typeface="Arial-Rounded" panose="020B0500000000000000" pitchFamily="34" charset="0"/>
                <a:cs typeface="Arial-Rounded" panose="020B0500000000000000" pitchFamily="34" charset="0"/>
                <a:sym typeface="Arial"/>
              </a:rPr>
              <a:t>Mùa xuân! Mỗi khi hoạ mi cất lên những tiếng h</a:t>
            </a:r>
            <a:r>
              <a:rPr lang="en-US" sz="2667" kern="0">
                <a:solidFill>
                  <a:srgbClr val="000000"/>
                </a:solidFill>
                <a:ea typeface="Arial-Rounded" panose="020B0500000000000000" pitchFamily="34" charset="0"/>
                <a:cs typeface="Arial-Rounded" panose="020B0500000000000000" pitchFamily="34" charset="0"/>
                <a:sym typeface="Arial"/>
              </a:rPr>
              <a:t>ó</a:t>
            </a:r>
            <a:r>
              <a:rPr lang="vi-VN" sz="2667" kern="0">
                <a:solidFill>
                  <a:srgbClr val="000000"/>
                </a:solidFill>
                <a:ea typeface="Arial-Rounded" panose="020B0500000000000000" pitchFamily="34" charset="0"/>
                <a:cs typeface="Arial-Rounded" panose="020B0500000000000000" pitchFamily="34" charset="0"/>
                <a:sym typeface="Arial"/>
              </a:rPr>
              <a:t>t vang lừng, mọi vật như có sự thay đổi kì diệu.</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kern="0">
                <a:solidFill>
                  <a:srgbClr val="000000"/>
                </a:solidFill>
                <a:ea typeface="Arial-Rounded" panose="020B0500000000000000" pitchFamily="34" charset="0"/>
                <a:cs typeface="Arial-Rounded" panose="020B0500000000000000" pitchFamily="34" charset="0"/>
                <a:sym typeface="Arial"/>
              </a:rPr>
              <a:t>đang </a:t>
            </a:r>
            <a:r>
              <a:rPr lang="vi-VN" sz="2667" kern="0">
                <a:solidFill>
                  <a:srgbClr val="000000"/>
                </a:solidFill>
                <a:ea typeface="Arial-Rounded" panose="020B0500000000000000" pitchFamily="34" charset="0"/>
                <a:cs typeface="Arial-Rounded" panose="020B0500000000000000" pitchFamily="34" charset="0"/>
                <a:sym typeface="Arial"/>
              </a:rPr>
              <a:t>đổi mới.</a:t>
            </a:r>
          </a:p>
          <a:p>
            <a:pPr algn="just" defTabSz="1219170">
              <a:lnSpc>
                <a:spcPct val="123000"/>
              </a:lnSpc>
              <a:buClr>
                <a:srgbClr val="000000"/>
              </a:buClr>
            </a:pPr>
            <a:r>
              <a:rPr lang="vi-VN" sz="2667" kern="0">
                <a:solidFill>
                  <a:srgbClr val="000000"/>
                </a:solidFill>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x-none"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 xmlns:a16="http://schemas.microsoft.com/office/drawing/2014/main" id="{4A4E56CF-13A6-4CFC-BDFF-C89478191F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 xmlns:a16="http://schemas.microsoft.com/office/drawing/2014/main" id="{12B158BD-CEA3-4CEA-BFF4-DF90C346CCBB}"/>
              </a:ext>
            </a:extLst>
          </p:cNvPr>
          <p:cNvSpPr/>
          <p:nvPr/>
        </p:nvSpPr>
        <p:spPr>
          <a:xfrm>
            <a:off x="7848009" y="97180"/>
            <a:ext cx="4041519"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err="1">
                <a:solidFill>
                  <a:srgbClr val="FFFFFF"/>
                </a:solidFill>
                <a:latin typeface="Arial-Rounded"/>
                <a:sym typeface="Arial"/>
              </a:rPr>
              <a:t>Đọc</a:t>
            </a:r>
            <a:r>
              <a:rPr lang="en-US" sz="3733" kern="0">
                <a:solidFill>
                  <a:srgbClr val="FFFFFF"/>
                </a:solidFill>
                <a:latin typeface="Arial-Rounded"/>
                <a:sym typeface="Arial"/>
              </a:rPr>
              <a:t> </a:t>
            </a:r>
            <a:r>
              <a:rPr lang="en-US" sz="3733" kern="0" smtClean="0">
                <a:solidFill>
                  <a:srgbClr val="FFFFFF"/>
                </a:solidFill>
                <a:latin typeface="Arial-Rounded"/>
                <a:sym typeface="Arial"/>
              </a:rPr>
              <a:t>nối tiếp 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153601825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1789</Words>
  <Application>Microsoft Office PowerPoint</Application>
  <PresentationFormat>Custom</PresentationFormat>
  <Paragraphs>113</Paragraphs>
  <Slides>20</Slides>
  <Notes>11</Notes>
  <HiddenSlides>0</HiddenSlides>
  <MMClips>4</MMClip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1_Doodle Sketchbook by Slidesgo</vt:lpstr>
      <vt:lpstr>3_Office 主题​​</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M0</cp:lastModifiedBy>
  <cp:revision>11</cp:revision>
  <dcterms:created xsi:type="dcterms:W3CDTF">2021-07-31T14:28:31Z</dcterms:created>
  <dcterms:modified xsi:type="dcterms:W3CDTF">2023-01-30T07:37:22Z</dcterms:modified>
</cp:coreProperties>
</file>