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83" r:id="rId3"/>
    <p:sldId id="284" r:id="rId4"/>
    <p:sldId id="285" r:id="rId5"/>
    <p:sldId id="288" r:id="rId6"/>
    <p:sldId id="289" r:id="rId7"/>
    <p:sldId id="290" r:id="rId8"/>
    <p:sldId id="257" r:id="rId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8BFB3"/>
    <a:srgbClr val="48D99B"/>
    <a:srgbClr val="FFFFFF"/>
    <a:srgbClr val="FFBAD7"/>
    <a:srgbClr val="FAE1E5"/>
    <a:srgbClr val="20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3066" autoAdjust="0"/>
  </p:normalViewPr>
  <p:slideViewPr>
    <p:cSldViewPr>
      <p:cViewPr varScale="1">
        <p:scale>
          <a:sx n="64" d="100"/>
          <a:sy n="64" d="100"/>
        </p:scale>
        <p:origin x="-1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67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774" y="2492896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NHÂN </a:t>
            </a:r>
            <a:r>
              <a:rPr lang="vi-VN" sz="8000" b="1" spc="5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8000" b="1" cap="none" spc="50" dirty="0">
              <a:ln w="12700" cmpd="sng">
                <a:noFill/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70000" r="-1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AAE993B-F679-4577-AF4A-BEB9BE191AD7}"/>
              </a:ext>
            </a:extLst>
          </p:cNvPr>
          <p:cNvSpPr/>
          <p:nvPr/>
        </p:nvSpPr>
        <p:spPr>
          <a:xfrm>
            <a:off x="0" y="234129"/>
            <a:ext cx="2422798" cy="1224136"/>
          </a:xfrm>
          <a:prstGeom prst="wedgeRoundRectCallout">
            <a:avLst>
              <a:gd name="adj1" fmla="val 74405"/>
              <a:gd name="adj2" fmla="val 1981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 tranh vẽ gì?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6A42F54C-1F13-4EAD-A5A4-F591A2A858E6}"/>
              </a:ext>
            </a:extLst>
          </p:cNvPr>
          <p:cNvSpPr/>
          <p:nvPr/>
        </p:nvSpPr>
        <p:spPr>
          <a:xfrm>
            <a:off x="7514168" y="116632"/>
            <a:ext cx="4626843" cy="2016224"/>
          </a:xfrm>
          <a:prstGeom prst="wedgeRoundRectCallout">
            <a:avLst>
              <a:gd name="adj1" fmla="val -55936"/>
              <a:gd name="adj2" fmla="val 8378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mỗi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bạn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đang tập thể dục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có 15 bạn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3EFFECD-21CF-46C3-B592-1C7860580D1B}"/>
              </a:ext>
            </a:extLst>
          </p:cNvPr>
          <p:cNvSpPr/>
          <p:nvPr/>
        </p:nvSpPr>
        <p:spPr>
          <a:xfrm>
            <a:off x="1990750" y="5148778"/>
            <a:ext cx="8928992" cy="83099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phép nhân thích hợp với tình huống trong tranh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4D4467-971C-4718-950D-7240DF526198}"/>
              </a:ext>
            </a:extLst>
          </p:cNvPr>
          <p:cNvSpPr txBox="1"/>
          <p:nvPr/>
        </p:nvSpPr>
        <p:spPr>
          <a:xfrm>
            <a:off x="5136594" y="6076316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x 3 = 15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A95B58FD-27B5-4872-8238-23982AE19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2" t="10100" r="4875" b="43700"/>
          <a:stretch/>
        </p:blipFill>
        <p:spPr>
          <a:xfrm>
            <a:off x="3009216" y="0"/>
            <a:ext cx="4248472" cy="50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0E9BBC9-CAA7-4295-BACD-374428A5AF55}"/>
              </a:ext>
            </a:extLst>
          </p:cNvPr>
          <p:cNvSpPr/>
          <p:nvPr/>
        </p:nvSpPr>
        <p:spPr>
          <a:xfrm>
            <a:off x="766614" y="404664"/>
            <a:ext cx="1065718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A93B18-7161-471D-8BC6-5BAA78A8DABD}"/>
              </a:ext>
            </a:extLst>
          </p:cNvPr>
          <p:cNvSpPr txBox="1"/>
          <p:nvPr/>
        </p:nvSpPr>
        <p:spPr>
          <a:xfrm>
            <a:off x="4228931" y="573068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1 lần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5DE7C6-8E0E-4DCD-8CC1-30E737D9CC8E}"/>
              </a:ext>
            </a:extLst>
          </p:cNvPr>
          <p:cNvSpPr txBox="1"/>
          <p:nvPr/>
        </p:nvSpPr>
        <p:spPr>
          <a:xfrm>
            <a:off x="8873379" y="537394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x 1 = 5</a:t>
            </a:r>
            <a:endParaRPr lang="en-US" sz="320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7E177AF-8017-4C11-9194-D2F0555F7BCC}"/>
              </a:ext>
            </a:extLst>
          </p:cNvPr>
          <p:cNvGrpSpPr/>
          <p:nvPr/>
        </p:nvGrpSpPr>
        <p:grpSpPr>
          <a:xfrm>
            <a:off x="1292893" y="589828"/>
            <a:ext cx="2354042" cy="565777"/>
            <a:chOff x="1292892" y="700408"/>
            <a:chExt cx="3503506" cy="72008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03AD798-009D-4338-8B46-5BBC37A896F0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7069895C-545E-4C0E-8D9F-FDB33CDF7048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AEC4EA-BA5F-452F-BC9D-E3D2A2B56114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EA95888-9C9F-4582-8547-EE4A499FBBFC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DBFD56AB-2625-4C10-B368-3F7F76B034BB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E2C909A9-7E11-47C5-89FE-9B55FBB0B49D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A9E0CE48-3D46-4986-B206-74A4C9BF7E27}"/>
              </a:ext>
            </a:extLst>
          </p:cNvPr>
          <p:cNvSpPr/>
          <p:nvPr/>
        </p:nvSpPr>
        <p:spPr>
          <a:xfrm>
            <a:off x="760411" y="1765213"/>
            <a:ext cx="10657184" cy="15917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6871167-9181-4A9A-80CE-3B31B89DFD3D}"/>
              </a:ext>
            </a:extLst>
          </p:cNvPr>
          <p:cNvSpPr txBox="1"/>
          <p:nvPr/>
        </p:nvSpPr>
        <p:spPr>
          <a:xfrm>
            <a:off x="4222728" y="1933618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2 lần</a:t>
            </a:r>
            <a:endParaRPr lang="en-US" sz="320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B44DFC44-4AE5-46CA-9AB2-F8CC6462E843}"/>
              </a:ext>
            </a:extLst>
          </p:cNvPr>
          <p:cNvSpPr txBox="1"/>
          <p:nvPr/>
        </p:nvSpPr>
        <p:spPr>
          <a:xfrm>
            <a:off x="8867176" y="189794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x 2 = 10</a:t>
            </a:r>
            <a:endParaRPr lang="en-US" sz="3200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3A345C89-CBEF-4F0A-8F43-C7C497762774}"/>
              </a:ext>
            </a:extLst>
          </p:cNvPr>
          <p:cNvGrpSpPr/>
          <p:nvPr/>
        </p:nvGrpSpPr>
        <p:grpSpPr>
          <a:xfrm>
            <a:off x="1286690" y="1950378"/>
            <a:ext cx="2354042" cy="565777"/>
            <a:chOff x="1292892" y="700408"/>
            <a:chExt cx="3503506" cy="72008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5B70F82D-4755-41CB-A544-9BE59D6263E4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516EB6E4-1016-4E4C-85C3-6588C4027280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F5CFD11D-10D8-4802-99E5-4D6CB10E790E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A13F72F7-AD39-45CD-9E01-AD0F112F7E24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6A1013EC-E004-4ECE-87B3-90F4D8581DBE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D5A98F2D-D42D-4810-936E-23A42FE02D1C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B4D2EF1-7BAC-414E-A9E3-23294F2CCED9}"/>
              </a:ext>
            </a:extLst>
          </p:cNvPr>
          <p:cNvGrpSpPr/>
          <p:nvPr/>
        </p:nvGrpSpPr>
        <p:grpSpPr>
          <a:xfrm>
            <a:off x="1286691" y="2636913"/>
            <a:ext cx="2354042" cy="565777"/>
            <a:chOff x="1292892" y="700408"/>
            <a:chExt cx="3503506" cy="720080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21B2503C-E571-4A14-A88D-6BA1073B45DC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1C92CCB7-8408-4164-8542-803E036D7886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4DFD7093-88CD-4CF6-9C92-218B65C436FC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DE68CEA8-10D0-436B-9686-10E4C31FF8CF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71BDBD15-1021-437E-9E9E-A057FA3D1E21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9550939F-BA3A-40F6-BD85-F0539652A0D0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41AB8E3F-A2D0-414E-ACF5-87981F75F7DF}"/>
              </a:ext>
            </a:extLst>
          </p:cNvPr>
          <p:cNvSpPr/>
          <p:nvPr/>
        </p:nvSpPr>
        <p:spPr>
          <a:xfrm>
            <a:off x="766614" y="3889013"/>
            <a:ext cx="10657184" cy="24203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369B723-702C-45FD-A0DD-A832FAC7DF9C}"/>
              </a:ext>
            </a:extLst>
          </p:cNvPr>
          <p:cNvSpPr txBox="1"/>
          <p:nvPr/>
        </p:nvSpPr>
        <p:spPr>
          <a:xfrm>
            <a:off x="4228931" y="4057418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3 lần</a:t>
            </a:r>
            <a:endParaRPr lang="en-US" sz="320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093DF96-76E8-4991-9CDE-6EB5F5A3654B}"/>
              </a:ext>
            </a:extLst>
          </p:cNvPr>
          <p:cNvSpPr txBox="1"/>
          <p:nvPr/>
        </p:nvSpPr>
        <p:spPr>
          <a:xfrm>
            <a:off x="8873379" y="402174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x 3 = 15</a:t>
            </a:r>
            <a:endParaRPr lang="en-US" sz="3200"/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D4027F10-C722-4D0D-A48F-A8E1D1E64369}"/>
              </a:ext>
            </a:extLst>
          </p:cNvPr>
          <p:cNvGrpSpPr/>
          <p:nvPr/>
        </p:nvGrpSpPr>
        <p:grpSpPr>
          <a:xfrm>
            <a:off x="1292893" y="4159804"/>
            <a:ext cx="2354042" cy="565777"/>
            <a:chOff x="1292892" y="700408"/>
            <a:chExt cx="3503506" cy="720080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AE8EACE-4AC8-472B-ADC6-1F6955BFC884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FFF3A333-AC55-4DE3-A218-7EAE502C2824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6BBD79DA-0233-4A0B-82F0-640EE914FBEB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C2C08116-E559-4F23-A3D9-F79E552DC3B4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AE76FA8F-0FCB-4656-B0CA-C64CB4026D0B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E130E66A-634C-4571-9E9C-967E6E692B5D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FDEC3BC6-FC8B-4637-84B4-931A1AA52EED}"/>
              </a:ext>
            </a:extLst>
          </p:cNvPr>
          <p:cNvGrpSpPr/>
          <p:nvPr/>
        </p:nvGrpSpPr>
        <p:grpSpPr>
          <a:xfrm>
            <a:off x="1292894" y="4846339"/>
            <a:ext cx="2354042" cy="565777"/>
            <a:chOff x="1292892" y="700408"/>
            <a:chExt cx="3503506" cy="720080"/>
          </a:xfrm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E2BAAF30-A58B-4907-BD62-659092463548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A27164AC-8F26-48DF-9463-03CD9D2F7516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2B6CB8AF-CA3E-4779-954A-320540329B32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33846325-BEAC-4A63-A520-5A612BF923E9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A70D39E7-2F61-40B1-817A-F56436494BE5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B8D238F1-E6BB-4A65-ACCA-70FEAEBBBE0E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85794996-C596-4A70-821A-335C85498E50}"/>
              </a:ext>
            </a:extLst>
          </p:cNvPr>
          <p:cNvGrpSpPr/>
          <p:nvPr/>
        </p:nvGrpSpPr>
        <p:grpSpPr>
          <a:xfrm>
            <a:off x="1286691" y="5527519"/>
            <a:ext cx="2354042" cy="565777"/>
            <a:chOff x="1292892" y="700408"/>
            <a:chExt cx="3503506" cy="720080"/>
          </a:xfrm>
        </p:grpSpPr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FC33353D-C2EA-4F51-841B-B9944FA94DFD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8FA1C4C3-774F-4792-A345-B04EA933BDBB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F44928DB-8A3B-46A8-A2AB-877326C4846C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438D7C23-E618-4140-B379-9FB7C1E840F6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C6124D01-A28F-446D-A62A-23B09F3CFBE3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7A568F66-8AE0-494A-82A0-A58E156CA7E3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6073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82" grpId="0" animBg="1"/>
      <p:bldP spid="83" grpId="0"/>
      <p:bldP spid="84" grpId="0"/>
      <p:bldP spid="99" grpId="0" animBg="1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717DF2AE-1960-48BF-B70C-1676ABC9F411}"/>
              </a:ext>
            </a:extLst>
          </p:cNvPr>
          <p:cNvGrpSpPr/>
          <p:nvPr/>
        </p:nvGrpSpPr>
        <p:grpSpPr>
          <a:xfrm rot="16200000">
            <a:off x="-31657" y="2583796"/>
            <a:ext cx="2354042" cy="565777"/>
            <a:chOff x="1292892" y="700408"/>
            <a:chExt cx="3503506" cy="720080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6846B1C8-4D5F-4990-9806-8D0F093DF07A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747DCF12-3FC3-4AAB-B774-C5238C06E06D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DDCBC903-5960-4967-97BE-800B2259CB28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09C8EC39-D068-4ADB-A032-F95230C2F650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BF88F1A0-722C-40A3-90B0-1237864812CD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40C3918D-0E54-4584-8B48-37072CA8FEEF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09E1FA24-1E79-496F-B240-B89FAE0406BD}"/>
              </a:ext>
            </a:extLst>
          </p:cNvPr>
          <p:cNvGrpSpPr/>
          <p:nvPr/>
        </p:nvGrpSpPr>
        <p:grpSpPr>
          <a:xfrm rot="16200000">
            <a:off x="680712" y="2583797"/>
            <a:ext cx="2354042" cy="565777"/>
            <a:chOff x="1292892" y="700408"/>
            <a:chExt cx="3503506" cy="72008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413C18A2-24EE-42E1-AE60-D9E2B009ACED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675B1E80-C68A-4818-9B58-A86C50F91171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6FD187CA-B713-4387-9865-0A3405807734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AE213355-7171-4CEC-966C-872F7EE9E183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B56DEE4A-080D-48B6-BCF2-68D5F7C4627E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38BCF105-60A0-4CD3-8C59-24EA89DC3AC1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05B70018-E3A8-4BCE-8B1F-E0E36A296046}"/>
              </a:ext>
            </a:extLst>
          </p:cNvPr>
          <p:cNvGrpSpPr/>
          <p:nvPr/>
        </p:nvGrpSpPr>
        <p:grpSpPr>
          <a:xfrm rot="16200000">
            <a:off x="1354492" y="2592508"/>
            <a:ext cx="2354042" cy="565777"/>
            <a:chOff x="1292892" y="700408"/>
            <a:chExt cx="3503506" cy="720080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6024021C-9337-481D-A0FB-7F3249605767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="" xmlns:a16="http://schemas.microsoft.com/office/drawing/2014/main" id="{FAF7292A-F063-4749-BBC3-99A998A2267A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FB96C91E-269B-4693-A2C7-5F165A2C7EA7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="" xmlns:a16="http://schemas.microsoft.com/office/drawing/2014/main" id="{20409C70-3DFF-4728-BC51-FF165B1C6F7B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06222FD9-A15A-4A77-9E0F-0638511690B4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FF05B844-AEAF-449A-903E-86D9758F54E1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33A29481-48C6-46D4-8D6E-A7FEEAC42F12}"/>
              </a:ext>
            </a:extLst>
          </p:cNvPr>
          <p:cNvGrpSpPr/>
          <p:nvPr/>
        </p:nvGrpSpPr>
        <p:grpSpPr>
          <a:xfrm rot="16200000">
            <a:off x="2066861" y="2592509"/>
            <a:ext cx="2354042" cy="565777"/>
            <a:chOff x="1292892" y="700408"/>
            <a:chExt cx="3503506" cy="720080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F78917C4-C48C-40DF-AE2D-658C613F2DFC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3F675DE1-5844-4A96-8F9B-D24A6EFDE58C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5933D4DE-5B1E-41C8-96B5-E16E0E287382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F9F4D43A-CCC8-452E-9B05-FB1C16A2320E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6E276AA4-C861-4679-AE60-49546A2A8152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4856DE8E-55B2-4E41-9AC2-A90B69EDD83A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71618480-8CC3-45A7-8B9C-CBE130B0A9A5}"/>
              </a:ext>
            </a:extLst>
          </p:cNvPr>
          <p:cNvGrpSpPr/>
          <p:nvPr/>
        </p:nvGrpSpPr>
        <p:grpSpPr>
          <a:xfrm rot="16200000">
            <a:off x="2779230" y="2587263"/>
            <a:ext cx="2354042" cy="565777"/>
            <a:chOff x="1292892" y="700408"/>
            <a:chExt cx="3503506" cy="720080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237D72B1-A3BB-4645-AB5C-A8BA56CB3B82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CA535CAD-4460-46F7-93FD-65EAD2D0F4A9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C02AB8FB-2CDB-4041-83DF-6E4CDA92EFE5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EAFA9206-A6B1-4594-B52B-5B737F667B35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9620A58E-3C5D-48B1-8D1B-425DFD1E1612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DFF2D8AF-392E-47B3-9A81-BE65B07AE61C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0BC6B207-AFD3-47F3-873C-98D475BEAFCC}"/>
              </a:ext>
            </a:extLst>
          </p:cNvPr>
          <p:cNvGrpSpPr/>
          <p:nvPr/>
        </p:nvGrpSpPr>
        <p:grpSpPr>
          <a:xfrm rot="16200000">
            <a:off x="3491599" y="2587264"/>
            <a:ext cx="2354042" cy="565777"/>
            <a:chOff x="1292892" y="700408"/>
            <a:chExt cx="3503506" cy="72008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A9024FF5-3FFC-41F9-9FF4-1AE0719B836E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ADB75A48-FCAD-453B-829A-09179BCDBDA6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EB22545B-C6D2-43FB-8E49-5C3452D7F066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099A2F3D-714B-469F-A38C-127501870F09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DD0390C8-42C3-4799-AF1F-BDCF7827DBAF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A9DC9FAA-6BA0-4954-8009-170A2C52A1CB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882AD12B-0FAD-4634-AE5D-1D0F7DAF4636}"/>
              </a:ext>
            </a:extLst>
          </p:cNvPr>
          <p:cNvGrpSpPr/>
          <p:nvPr/>
        </p:nvGrpSpPr>
        <p:grpSpPr>
          <a:xfrm rot="16200000">
            <a:off x="4165379" y="2595975"/>
            <a:ext cx="2354042" cy="565777"/>
            <a:chOff x="1292892" y="700408"/>
            <a:chExt cx="3503506" cy="720080"/>
          </a:xfrm>
        </p:grpSpPr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7C8F828F-B8C4-491F-838F-722B59BFDE4A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0453C709-DE7A-43A3-A5FD-2812C2B5D76D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0555B192-8059-4C81-8F9D-3DE2D92A8974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326E958F-1830-451D-9CAD-DB2AF1C72435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2FABBC9D-B465-40A5-9A1B-E2CA8547F54A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6D4132E8-7841-4864-9A8D-874EB2E21C88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FAD04986-2E2D-4E5E-AD1A-77D124EFCF1C}"/>
              </a:ext>
            </a:extLst>
          </p:cNvPr>
          <p:cNvGrpSpPr/>
          <p:nvPr/>
        </p:nvGrpSpPr>
        <p:grpSpPr>
          <a:xfrm rot="16200000">
            <a:off x="4877748" y="2595976"/>
            <a:ext cx="2354042" cy="565777"/>
            <a:chOff x="1292892" y="700408"/>
            <a:chExt cx="3503506" cy="720080"/>
          </a:xfrm>
        </p:grpSpPr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CBF65C95-BB46-468F-8579-FFF64F11EAD6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BF1AC379-622B-457B-B207-32B7B41B8D06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53675C0D-6826-4246-9116-6A44491D1BA9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B694948A-16FF-4805-BD73-CE8B7A1DD64F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B55AE205-F389-4E88-9047-E296266E6185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A4C67EC9-9142-4208-A8F0-F4C7782AAFAC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46694A28-DB19-4317-83F6-45855A8C667C}"/>
              </a:ext>
            </a:extLst>
          </p:cNvPr>
          <p:cNvGrpSpPr/>
          <p:nvPr/>
        </p:nvGrpSpPr>
        <p:grpSpPr>
          <a:xfrm rot="16200000">
            <a:off x="5566444" y="2592509"/>
            <a:ext cx="2354042" cy="565777"/>
            <a:chOff x="1292892" y="700408"/>
            <a:chExt cx="3503506" cy="720080"/>
          </a:xfrm>
        </p:grpSpPr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BF38B433-59DF-40BD-AF81-538B5546D0C1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A901FDE4-C60A-4728-ABBB-FE35F3EF82C9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E93B1B34-5864-4774-A248-292B09C7FAAE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E31C1179-9B55-453F-B23D-4E2C1AE289C3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49D85890-144B-4187-B799-F36867AD1F03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36F2FE6F-3033-46B3-A16A-D8C468913131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255248F6-6ECF-425F-8413-B0DA11E69E02}"/>
              </a:ext>
            </a:extLst>
          </p:cNvPr>
          <p:cNvGrpSpPr/>
          <p:nvPr/>
        </p:nvGrpSpPr>
        <p:grpSpPr>
          <a:xfrm rot="16200000">
            <a:off x="6278813" y="2592510"/>
            <a:ext cx="2354042" cy="565777"/>
            <a:chOff x="1292892" y="700408"/>
            <a:chExt cx="3503506" cy="720080"/>
          </a:xfrm>
        </p:grpSpPr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218388F4-F0AC-4B36-8E3C-288A34493EFB}"/>
                </a:ext>
              </a:extLst>
            </p:cNvPr>
            <p:cNvSpPr/>
            <p:nvPr/>
          </p:nvSpPr>
          <p:spPr>
            <a:xfrm rot="16200000">
              <a:off x="2684605" y="-691305"/>
              <a:ext cx="720080" cy="350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6B842065-AD66-4506-8045-93BBB4707088}"/>
                </a:ext>
              </a:extLst>
            </p:cNvPr>
            <p:cNvSpPr/>
            <p:nvPr/>
          </p:nvSpPr>
          <p:spPr>
            <a:xfrm rot="16200000">
              <a:off x="1513868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76523692-3D1C-40E5-8E7D-EBF556F53221}"/>
                </a:ext>
              </a:extLst>
            </p:cNvPr>
            <p:cNvSpPr/>
            <p:nvPr/>
          </p:nvSpPr>
          <p:spPr>
            <a:xfrm rot="16200000">
              <a:off x="2148329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5AC367E2-59A9-44C0-AA9C-CC36E215F511}"/>
                </a:ext>
              </a:extLst>
            </p:cNvPr>
            <p:cNvSpPr/>
            <p:nvPr/>
          </p:nvSpPr>
          <p:spPr>
            <a:xfrm rot="16200000">
              <a:off x="2782790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70F0655C-B57E-4263-8153-34A19D8F99A2}"/>
                </a:ext>
              </a:extLst>
            </p:cNvPr>
            <p:cNvSpPr/>
            <p:nvPr/>
          </p:nvSpPr>
          <p:spPr>
            <a:xfrm rot="16200000">
              <a:off x="3417251" y="849231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0D81475B-D311-4520-A272-4207F1C0B089}"/>
                </a:ext>
              </a:extLst>
            </p:cNvPr>
            <p:cNvSpPr/>
            <p:nvPr/>
          </p:nvSpPr>
          <p:spPr>
            <a:xfrm rot="16200000">
              <a:off x="4051711" y="84923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C37E354F-27D0-44D2-B3D5-692753205407}"/>
              </a:ext>
            </a:extLst>
          </p:cNvPr>
          <p:cNvSpPr txBox="1"/>
          <p:nvPr/>
        </p:nvSpPr>
        <p:spPr>
          <a:xfrm>
            <a:off x="3081638" y="4265942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4 lần</a:t>
            </a:r>
            <a:endParaRPr lang="en-US" sz="3200"/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7A2A0AD2-8BE1-4B7B-BCC7-7F09E171EAA8}"/>
              </a:ext>
            </a:extLst>
          </p:cNvPr>
          <p:cNvSpPr txBox="1"/>
          <p:nvPr/>
        </p:nvSpPr>
        <p:spPr>
          <a:xfrm>
            <a:off x="3244876" y="49744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4 = 20</a:t>
            </a:r>
            <a:endParaRPr lang="en-US" sz="3200" b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10D5DE7-5129-49C1-A5D1-9EB14DD34581}"/>
              </a:ext>
            </a:extLst>
          </p:cNvPr>
          <p:cNvSpPr/>
          <p:nvPr/>
        </p:nvSpPr>
        <p:spPr>
          <a:xfrm>
            <a:off x="8831510" y="839458"/>
            <a:ext cx="2594548" cy="51177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959150775">
                  <a:custGeom>
                    <a:avLst/>
                    <a:gdLst>
                      <a:gd name="connsiteX0" fmla="*/ 0 w 2594548"/>
                      <a:gd name="connsiteY0" fmla="*/ 432433 h 5117711"/>
                      <a:gd name="connsiteX1" fmla="*/ 432433 w 2594548"/>
                      <a:gd name="connsiteY1" fmla="*/ 0 h 5117711"/>
                      <a:gd name="connsiteX2" fmla="*/ 2162115 w 2594548"/>
                      <a:gd name="connsiteY2" fmla="*/ 0 h 5117711"/>
                      <a:gd name="connsiteX3" fmla="*/ 2594548 w 2594548"/>
                      <a:gd name="connsiteY3" fmla="*/ 432433 h 5117711"/>
                      <a:gd name="connsiteX4" fmla="*/ 2594548 w 2594548"/>
                      <a:gd name="connsiteY4" fmla="*/ 4685278 h 5117711"/>
                      <a:gd name="connsiteX5" fmla="*/ 2162115 w 2594548"/>
                      <a:gd name="connsiteY5" fmla="*/ 5117711 h 5117711"/>
                      <a:gd name="connsiteX6" fmla="*/ 432433 w 2594548"/>
                      <a:gd name="connsiteY6" fmla="*/ 5117711 h 5117711"/>
                      <a:gd name="connsiteX7" fmla="*/ 0 w 2594548"/>
                      <a:gd name="connsiteY7" fmla="*/ 4685278 h 5117711"/>
                      <a:gd name="connsiteX8" fmla="*/ 0 w 2594548"/>
                      <a:gd name="connsiteY8" fmla="*/ 432433 h 5117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94548" h="5117711" fill="none" extrusionOk="0">
                        <a:moveTo>
                          <a:pt x="0" y="432433"/>
                        </a:moveTo>
                        <a:cubicBezTo>
                          <a:pt x="10043" y="216619"/>
                          <a:pt x="196514" y="602"/>
                          <a:pt x="432433" y="0"/>
                        </a:cubicBezTo>
                        <a:cubicBezTo>
                          <a:pt x="661684" y="-126453"/>
                          <a:pt x="1371804" y="-112152"/>
                          <a:pt x="2162115" y="0"/>
                        </a:cubicBezTo>
                        <a:cubicBezTo>
                          <a:pt x="2390903" y="-44467"/>
                          <a:pt x="2580368" y="222659"/>
                          <a:pt x="2594548" y="432433"/>
                        </a:cubicBezTo>
                        <a:cubicBezTo>
                          <a:pt x="2738839" y="2241588"/>
                          <a:pt x="2736628" y="2559477"/>
                          <a:pt x="2594548" y="4685278"/>
                        </a:cubicBezTo>
                        <a:cubicBezTo>
                          <a:pt x="2584453" y="4917993"/>
                          <a:pt x="2419130" y="5096711"/>
                          <a:pt x="2162115" y="5117711"/>
                        </a:cubicBezTo>
                        <a:cubicBezTo>
                          <a:pt x="1826428" y="5065269"/>
                          <a:pt x="837152" y="5133910"/>
                          <a:pt x="432433" y="5117711"/>
                        </a:cubicBezTo>
                        <a:cubicBezTo>
                          <a:pt x="220953" y="5124739"/>
                          <a:pt x="-29127" y="4896646"/>
                          <a:pt x="0" y="4685278"/>
                        </a:cubicBezTo>
                        <a:cubicBezTo>
                          <a:pt x="76170" y="2753286"/>
                          <a:pt x="163780" y="992718"/>
                          <a:pt x="0" y="432433"/>
                        </a:cubicBezTo>
                        <a:close/>
                      </a:path>
                      <a:path w="2594548" h="5117711" stroke="0" extrusionOk="0">
                        <a:moveTo>
                          <a:pt x="0" y="432433"/>
                        </a:moveTo>
                        <a:cubicBezTo>
                          <a:pt x="16115" y="170457"/>
                          <a:pt x="189908" y="27548"/>
                          <a:pt x="432433" y="0"/>
                        </a:cubicBezTo>
                        <a:cubicBezTo>
                          <a:pt x="962198" y="-138195"/>
                          <a:pt x="1764457" y="120923"/>
                          <a:pt x="2162115" y="0"/>
                        </a:cubicBezTo>
                        <a:cubicBezTo>
                          <a:pt x="2439328" y="-955"/>
                          <a:pt x="2620662" y="155034"/>
                          <a:pt x="2594548" y="432433"/>
                        </a:cubicBezTo>
                        <a:cubicBezTo>
                          <a:pt x="2718915" y="1919518"/>
                          <a:pt x="2606268" y="2608866"/>
                          <a:pt x="2594548" y="4685278"/>
                        </a:cubicBezTo>
                        <a:cubicBezTo>
                          <a:pt x="2599911" y="4913035"/>
                          <a:pt x="2413488" y="5075660"/>
                          <a:pt x="2162115" y="5117711"/>
                        </a:cubicBezTo>
                        <a:cubicBezTo>
                          <a:pt x="1547376" y="5062169"/>
                          <a:pt x="697962" y="5056152"/>
                          <a:pt x="432433" y="5117711"/>
                        </a:cubicBezTo>
                        <a:cubicBezTo>
                          <a:pt x="175738" y="5113128"/>
                          <a:pt x="-9405" y="4917131"/>
                          <a:pt x="0" y="4685278"/>
                        </a:cubicBezTo>
                        <a:cubicBezTo>
                          <a:pt x="-2833" y="2646706"/>
                          <a:pt x="-158223" y="2062761"/>
                          <a:pt x="0" y="43243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FCC3970E-6770-4426-8846-C58D1F1CF917}"/>
              </a:ext>
            </a:extLst>
          </p:cNvPr>
          <p:cNvSpPr txBox="1"/>
          <p:nvPr/>
        </p:nvSpPr>
        <p:spPr>
          <a:xfrm>
            <a:off x="9136759" y="125064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4 = 20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251930FE-12A1-4359-AC2E-C2E2890AC950}"/>
              </a:ext>
            </a:extLst>
          </p:cNvPr>
          <p:cNvSpPr txBox="1"/>
          <p:nvPr/>
        </p:nvSpPr>
        <p:spPr>
          <a:xfrm>
            <a:off x="3081638" y="4265942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5 lần</a:t>
            </a:r>
            <a:endParaRPr lang="en-US" sz="3200"/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6BEA8A4B-02DC-4788-BB11-696B400316F2}"/>
              </a:ext>
            </a:extLst>
          </p:cNvPr>
          <p:cNvSpPr txBox="1"/>
          <p:nvPr/>
        </p:nvSpPr>
        <p:spPr>
          <a:xfrm>
            <a:off x="3244876" y="49744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5 = 25</a:t>
            </a:r>
            <a:endParaRPr lang="en-US" sz="3200" b="1"/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00022131-A7CF-4DA3-8F55-0FB9091EB68A}"/>
              </a:ext>
            </a:extLst>
          </p:cNvPr>
          <p:cNvSpPr txBox="1"/>
          <p:nvPr/>
        </p:nvSpPr>
        <p:spPr>
          <a:xfrm>
            <a:off x="9136759" y="1873780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5 = 25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A73198AB-00BE-410D-A40D-CB22EAE34F62}"/>
              </a:ext>
            </a:extLst>
          </p:cNvPr>
          <p:cNvSpPr txBox="1"/>
          <p:nvPr/>
        </p:nvSpPr>
        <p:spPr>
          <a:xfrm>
            <a:off x="3081638" y="4265942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6 lần</a:t>
            </a:r>
            <a:endParaRPr lang="en-US" sz="3200"/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AF539465-04A4-477E-9126-EE72FB599E36}"/>
              </a:ext>
            </a:extLst>
          </p:cNvPr>
          <p:cNvSpPr txBox="1"/>
          <p:nvPr/>
        </p:nvSpPr>
        <p:spPr>
          <a:xfrm>
            <a:off x="3244876" y="49744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6 = 30</a:t>
            </a:r>
            <a:endParaRPr lang="en-US" sz="3200" b="1"/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1BB0B46D-7695-443D-B3A1-11C159C85BA5}"/>
              </a:ext>
            </a:extLst>
          </p:cNvPr>
          <p:cNvSpPr txBox="1"/>
          <p:nvPr/>
        </p:nvSpPr>
        <p:spPr>
          <a:xfrm>
            <a:off x="9136759" y="2496919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6 = 30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46123DD3-CD11-476C-857C-76D62E21184F}"/>
              </a:ext>
            </a:extLst>
          </p:cNvPr>
          <p:cNvSpPr txBox="1"/>
          <p:nvPr/>
        </p:nvSpPr>
        <p:spPr>
          <a:xfrm>
            <a:off x="3081638" y="4265942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7 lần</a:t>
            </a:r>
            <a:endParaRPr lang="en-US" sz="3200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2258102D-ACC4-453A-9C20-A19A8FDDEA9D}"/>
              </a:ext>
            </a:extLst>
          </p:cNvPr>
          <p:cNvSpPr txBox="1"/>
          <p:nvPr/>
        </p:nvSpPr>
        <p:spPr>
          <a:xfrm>
            <a:off x="3244876" y="49744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7 = 35</a:t>
            </a:r>
            <a:endParaRPr lang="en-US" sz="3200" b="1"/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7949ABCE-7900-44D3-A349-DA31C75F3071}"/>
              </a:ext>
            </a:extLst>
          </p:cNvPr>
          <p:cNvSpPr txBox="1"/>
          <p:nvPr/>
        </p:nvSpPr>
        <p:spPr>
          <a:xfrm>
            <a:off x="9136759" y="312005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7 = 35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B0BB6992-84F2-4A65-B071-33435CC2D4A4}"/>
              </a:ext>
            </a:extLst>
          </p:cNvPr>
          <p:cNvSpPr txBox="1"/>
          <p:nvPr/>
        </p:nvSpPr>
        <p:spPr>
          <a:xfrm>
            <a:off x="3074177" y="4293371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8 lần</a:t>
            </a:r>
            <a:endParaRPr lang="en-US" sz="3200"/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C23ED58A-538F-4DC6-8BFF-0CF90020E2C5}"/>
              </a:ext>
            </a:extLst>
          </p:cNvPr>
          <p:cNvSpPr txBox="1"/>
          <p:nvPr/>
        </p:nvSpPr>
        <p:spPr>
          <a:xfrm>
            <a:off x="3243882" y="4946418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</a:t>
            </a:r>
            <a:r>
              <a:rPr lang="en-US" sz="3200" b="1" smtClean="0"/>
              <a:t>8</a:t>
            </a:r>
            <a:r>
              <a:rPr lang="vi-VN" sz="3200" b="1" smtClean="0"/>
              <a:t> </a:t>
            </a:r>
            <a:r>
              <a:rPr lang="vi-VN" sz="3200" b="1"/>
              <a:t>= 40</a:t>
            </a:r>
            <a:endParaRPr lang="en-US" sz="3200" b="1"/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3D349372-91B4-4719-95E4-82F74722E17D}"/>
              </a:ext>
            </a:extLst>
          </p:cNvPr>
          <p:cNvSpPr txBox="1"/>
          <p:nvPr/>
        </p:nvSpPr>
        <p:spPr>
          <a:xfrm>
            <a:off x="9136759" y="374319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8 = 40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0A026B84-917D-4AF8-84DC-0E80C80C2D41}"/>
              </a:ext>
            </a:extLst>
          </p:cNvPr>
          <p:cNvSpPr txBox="1"/>
          <p:nvPr/>
        </p:nvSpPr>
        <p:spPr>
          <a:xfrm>
            <a:off x="3052535" y="4279656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9 lần</a:t>
            </a:r>
            <a:endParaRPr lang="en-US" sz="3200"/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218975EC-909A-45E9-BE3E-37FB6EDD6689}"/>
              </a:ext>
            </a:extLst>
          </p:cNvPr>
          <p:cNvSpPr txBox="1"/>
          <p:nvPr/>
        </p:nvSpPr>
        <p:spPr>
          <a:xfrm>
            <a:off x="3271674" y="49744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9 = 45</a:t>
            </a:r>
            <a:endParaRPr lang="en-US" sz="3200" b="1"/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3D43B949-6E19-4A30-A8C6-378BD8273C3B}"/>
              </a:ext>
            </a:extLst>
          </p:cNvPr>
          <p:cNvSpPr txBox="1"/>
          <p:nvPr/>
        </p:nvSpPr>
        <p:spPr>
          <a:xfrm>
            <a:off x="9136759" y="4366336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9 = 45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E5C86005-9E16-48E2-BE51-B733BD907217}"/>
              </a:ext>
            </a:extLst>
          </p:cNvPr>
          <p:cNvSpPr txBox="1"/>
          <p:nvPr/>
        </p:nvSpPr>
        <p:spPr>
          <a:xfrm>
            <a:off x="3048406" y="4327507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 được lấy 10 lần</a:t>
            </a:r>
            <a:endParaRPr lang="en-US" sz="320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D5FA34BF-57A4-401B-9AF3-B57C34AC92CB}"/>
              </a:ext>
            </a:extLst>
          </p:cNvPr>
          <p:cNvSpPr txBox="1"/>
          <p:nvPr/>
        </p:nvSpPr>
        <p:spPr>
          <a:xfrm>
            <a:off x="3257606" y="4946417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/>
              <a:t>5 x 10 = 50</a:t>
            </a:r>
            <a:endParaRPr lang="en-US" sz="3200" b="1"/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54886CC1-A65A-47E1-B479-C67AB7BAA00D}"/>
              </a:ext>
            </a:extLst>
          </p:cNvPr>
          <p:cNvSpPr txBox="1"/>
          <p:nvPr/>
        </p:nvSpPr>
        <p:spPr>
          <a:xfrm>
            <a:off x="9136759" y="4989475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5 x 10 = 50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9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3" grpId="1"/>
      <p:bldP spid="154" grpId="0"/>
      <p:bldP spid="154" grpId="1"/>
      <p:bldP spid="10" grpId="0" animBg="1"/>
      <p:bldP spid="155" grpId="0"/>
      <p:bldP spid="156" grpId="0"/>
      <p:bldP spid="156" grpId="1"/>
      <p:bldP spid="157" grpId="0"/>
      <p:bldP spid="157" grpId="1"/>
      <p:bldP spid="158" grpId="0"/>
      <p:bldP spid="159" grpId="0"/>
      <p:bldP spid="159" grpId="1"/>
      <p:bldP spid="160" grpId="0"/>
      <p:bldP spid="160" grpId="1"/>
      <p:bldP spid="161" grpId="0"/>
      <p:bldP spid="162" grpId="0"/>
      <p:bldP spid="162" grpId="1"/>
      <p:bldP spid="163" grpId="0"/>
      <p:bldP spid="163" grpId="1"/>
      <p:bldP spid="164" grpId="0"/>
      <p:bldP spid="165" grpId="0"/>
      <p:bldP spid="165" grpId="1"/>
      <p:bldP spid="166" grpId="0"/>
      <p:bldP spid="166" grpId="1"/>
      <p:bldP spid="167" grpId="0"/>
      <p:bldP spid="168" grpId="0"/>
      <p:bldP spid="168" grpId="1"/>
      <p:bldP spid="169" grpId="0"/>
      <p:bldP spid="169" grpId="1"/>
      <p:bldP spid="170" grpId="0"/>
      <p:bldP spid="171" grpId="0"/>
      <p:bldP spid="171" grpId="1"/>
      <p:bldP spid="172" grpId="0"/>
      <p:bldP spid="172" grpId="1"/>
      <p:bldP spid="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59EFF0-B767-4D06-ACA2-32D9BA0515BB}"/>
              </a:ext>
            </a:extLst>
          </p:cNvPr>
          <p:cNvSpPr txBox="1"/>
          <p:nvPr/>
        </p:nvSpPr>
        <p:spPr>
          <a:xfrm>
            <a:off x="6959302" y="5486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08FD6C0-5B0B-461A-8F12-2ABDA452FB68}"/>
              </a:ext>
            </a:extLst>
          </p:cNvPr>
          <p:cNvSpPr txBox="1"/>
          <p:nvPr/>
        </p:nvSpPr>
        <p:spPr>
          <a:xfrm>
            <a:off x="6959302" y="113169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7FAF6E-F8B8-46D2-A519-4005C29C3DFC}"/>
              </a:ext>
            </a:extLst>
          </p:cNvPr>
          <p:cNvSpPr txBox="1"/>
          <p:nvPr/>
        </p:nvSpPr>
        <p:spPr>
          <a:xfrm>
            <a:off x="6959301" y="1714700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E4ECC27-41FE-425E-8E54-1F02C934D095}"/>
              </a:ext>
            </a:extLst>
          </p:cNvPr>
          <p:cNvSpPr txBox="1"/>
          <p:nvPr/>
        </p:nvSpPr>
        <p:spPr>
          <a:xfrm>
            <a:off x="6959301" y="2297710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54FF58-A6FD-4E73-9A56-AA77E7CF1AA6}"/>
              </a:ext>
            </a:extLst>
          </p:cNvPr>
          <p:cNvSpPr txBox="1"/>
          <p:nvPr/>
        </p:nvSpPr>
        <p:spPr>
          <a:xfrm>
            <a:off x="6959302" y="28807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39430F-D621-4F9A-B4A8-30DE84BF08B1}"/>
              </a:ext>
            </a:extLst>
          </p:cNvPr>
          <p:cNvSpPr txBox="1"/>
          <p:nvPr/>
        </p:nvSpPr>
        <p:spPr>
          <a:xfrm>
            <a:off x="6959302" y="346373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776B46F-1CEF-408E-9FE5-18B86883EB9A}"/>
              </a:ext>
            </a:extLst>
          </p:cNvPr>
          <p:cNvSpPr txBox="1"/>
          <p:nvPr/>
        </p:nvSpPr>
        <p:spPr>
          <a:xfrm>
            <a:off x="6959302" y="40467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7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CBAFA90-11BC-4F8F-9C60-5F277B052075}"/>
              </a:ext>
            </a:extLst>
          </p:cNvPr>
          <p:cNvSpPr txBox="1"/>
          <p:nvPr/>
        </p:nvSpPr>
        <p:spPr>
          <a:xfrm>
            <a:off x="6959302" y="462975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8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DEA2211-9539-43F3-B846-5CD443930254}"/>
              </a:ext>
            </a:extLst>
          </p:cNvPr>
          <p:cNvSpPr txBox="1"/>
          <p:nvPr/>
        </p:nvSpPr>
        <p:spPr>
          <a:xfrm>
            <a:off x="6959302" y="52127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0D6B1EC-B57E-4A94-8077-7725DF764A35}"/>
              </a:ext>
            </a:extLst>
          </p:cNvPr>
          <p:cNvSpPr txBox="1"/>
          <p:nvPr/>
        </p:nvSpPr>
        <p:spPr>
          <a:xfrm>
            <a:off x="6959302" y="579576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x  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64AA812-845A-41E8-9F82-9939DD924C51}"/>
              </a:ext>
            </a:extLst>
          </p:cNvPr>
          <p:cNvSpPr txBox="1"/>
          <p:nvPr/>
        </p:nvSpPr>
        <p:spPr>
          <a:xfrm>
            <a:off x="9119542" y="5460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277AA1-AA27-4E99-B0C4-E84E97B21E29}"/>
              </a:ext>
            </a:extLst>
          </p:cNvPr>
          <p:cNvSpPr txBox="1"/>
          <p:nvPr/>
        </p:nvSpPr>
        <p:spPr>
          <a:xfrm>
            <a:off x="9119542" y="1129043"/>
            <a:ext cx="85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E145D73-F80B-4479-8F46-6A03AC17C043}"/>
              </a:ext>
            </a:extLst>
          </p:cNvPr>
          <p:cNvSpPr txBox="1"/>
          <p:nvPr/>
        </p:nvSpPr>
        <p:spPr>
          <a:xfrm>
            <a:off x="9119542" y="1719112"/>
            <a:ext cx="85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B4FB74C-CFC0-46E1-A0F7-6D7E653873C2}"/>
              </a:ext>
            </a:extLst>
          </p:cNvPr>
          <p:cNvSpPr txBox="1"/>
          <p:nvPr/>
        </p:nvSpPr>
        <p:spPr>
          <a:xfrm>
            <a:off x="9119542" y="227706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D775AF1-E157-4C7A-9838-0BAB7C7B8028}"/>
              </a:ext>
            </a:extLst>
          </p:cNvPr>
          <p:cNvSpPr txBox="1"/>
          <p:nvPr/>
        </p:nvSpPr>
        <p:spPr>
          <a:xfrm>
            <a:off x="9119542" y="286007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2A7E534-6652-4051-B5C5-8847A4EEF3CD}"/>
              </a:ext>
            </a:extLst>
          </p:cNvPr>
          <p:cNvSpPr txBox="1"/>
          <p:nvPr/>
        </p:nvSpPr>
        <p:spPr>
          <a:xfrm>
            <a:off x="9119542" y="34501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DF37A96-5864-4D83-B9E4-4FFD79B6E979}"/>
              </a:ext>
            </a:extLst>
          </p:cNvPr>
          <p:cNvSpPr txBox="1"/>
          <p:nvPr/>
        </p:nvSpPr>
        <p:spPr>
          <a:xfrm>
            <a:off x="9119542" y="405379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EC7971F-591C-49A8-B438-A4A7B9E63489}"/>
              </a:ext>
            </a:extLst>
          </p:cNvPr>
          <p:cNvSpPr txBox="1"/>
          <p:nvPr/>
        </p:nvSpPr>
        <p:spPr>
          <a:xfrm>
            <a:off x="9119542" y="467722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C8878EE-FE77-4D58-8351-5CC29E7C96D5}"/>
              </a:ext>
            </a:extLst>
          </p:cNvPr>
          <p:cNvSpPr txBox="1"/>
          <p:nvPr/>
        </p:nvSpPr>
        <p:spPr>
          <a:xfrm>
            <a:off x="9119542" y="522569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FEE91F4-F27A-4793-964F-6A612CF33EFA}"/>
              </a:ext>
            </a:extLst>
          </p:cNvPr>
          <p:cNvSpPr txBox="1"/>
          <p:nvPr/>
        </p:nvSpPr>
        <p:spPr>
          <a:xfrm>
            <a:off x="9259352" y="57997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loud 47">
            <a:extLst>
              <a:ext uri="{FF2B5EF4-FFF2-40B4-BE49-F238E27FC236}">
                <a16:creationId xmlns="" xmlns:a16="http://schemas.microsoft.com/office/drawing/2014/main" id="{255BED40-B70F-4067-A402-C3221375499C}"/>
              </a:ext>
            </a:extLst>
          </p:cNvPr>
          <p:cNvSpPr/>
          <p:nvPr/>
        </p:nvSpPr>
        <p:spPr>
          <a:xfrm>
            <a:off x="1902344" y="2312031"/>
            <a:ext cx="4091385" cy="1929079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BẢNG NHÂN 5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3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AA3EF49-58E3-40CC-957B-298F5953ED65}"/>
              </a:ext>
            </a:extLst>
          </p:cNvPr>
          <p:cNvGrpSpPr/>
          <p:nvPr/>
        </p:nvGrpSpPr>
        <p:grpSpPr>
          <a:xfrm>
            <a:off x="2194939" y="160158"/>
            <a:ext cx="4251352" cy="678033"/>
            <a:chOff x="1253941" y="511805"/>
            <a:chExt cx="4251352" cy="678033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48F2DD67-5138-43BC-9836-5A84C259826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52504B92-DE2E-4719-B3E6-24EAC493808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225FD695-A5CB-4319-B47F-D1490DC2FEB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6C5C88D-3808-4487-BFD3-08EB59A8370B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4512800-39B4-414F-AECC-421D171F63A2}"/>
              </a:ext>
            </a:extLst>
          </p:cNvPr>
          <p:cNvGrpSpPr/>
          <p:nvPr/>
        </p:nvGrpSpPr>
        <p:grpSpPr>
          <a:xfrm>
            <a:off x="36576" y="1124744"/>
            <a:ext cx="2890278" cy="3252064"/>
            <a:chOff x="1015187" y="2397433"/>
            <a:chExt cx="2890278" cy="3252064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00E356D-915E-4AE1-B59F-6D40CA722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9" t="37193" r="54055" b="37175"/>
            <a:stretch/>
          </p:blipFill>
          <p:spPr>
            <a:xfrm>
              <a:off x="1015187" y="2397433"/>
              <a:ext cx="2890278" cy="3055868"/>
            </a:xfrm>
            <a:prstGeom prst="rect">
              <a:avLst/>
            </a:prstGeom>
          </p:spPr>
        </p:pic>
        <p:sp>
          <p:nvSpPr>
            <p:cNvPr id="25" name="Rounded Rectangle 9">
              <a:extLst>
                <a:ext uri="{FF2B5EF4-FFF2-40B4-BE49-F238E27FC236}">
                  <a16:creationId xmlns="" xmlns:a16="http://schemas.microsoft.com/office/drawing/2014/main" id="{92F0229F-6067-4EF3-87E6-33A536984292}"/>
                </a:ext>
              </a:extLst>
            </p:cNvPr>
            <p:cNvSpPr/>
            <p:nvPr/>
          </p:nvSpPr>
          <p:spPr>
            <a:xfrm>
              <a:off x="1250125" y="3489257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7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EBEE2EA-85F4-46A5-BC0E-D139BF27BD85}"/>
              </a:ext>
            </a:extLst>
          </p:cNvPr>
          <p:cNvGrpSpPr/>
          <p:nvPr/>
        </p:nvGrpSpPr>
        <p:grpSpPr>
          <a:xfrm>
            <a:off x="4497079" y="843671"/>
            <a:ext cx="2784165" cy="3205963"/>
            <a:chOff x="4647550" y="1706102"/>
            <a:chExt cx="2784165" cy="3644929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328D8D95-E715-4A70-9E82-190E375D6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57" t="36422" r="11118" b="37417"/>
            <a:stretch/>
          </p:blipFill>
          <p:spPr>
            <a:xfrm>
              <a:off x="4647550" y="1706102"/>
              <a:ext cx="2784165" cy="3605453"/>
            </a:xfrm>
            <a:prstGeom prst="rect">
              <a:avLst/>
            </a:prstGeom>
          </p:spPr>
        </p:pic>
        <p:sp>
          <p:nvSpPr>
            <p:cNvPr id="28" name="Rounded Rectangle 11">
              <a:extLst>
                <a:ext uri="{FF2B5EF4-FFF2-40B4-BE49-F238E27FC236}">
                  <a16:creationId xmlns="" xmlns:a16="http://schemas.microsoft.com/office/drawing/2014/main" id="{EAB0C44A-DEFF-4A4D-B9CA-E732E1FA7CB6}"/>
                </a:ext>
              </a:extLst>
            </p:cNvPr>
            <p:cNvSpPr/>
            <p:nvPr/>
          </p:nvSpPr>
          <p:spPr>
            <a:xfrm>
              <a:off x="4937001" y="3483291"/>
              <a:ext cx="2158796" cy="18677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6 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4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38AC956-F75E-4675-89A1-628D5D683A30}"/>
              </a:ext>
            </a:extLst>
          </p:cNvPr>
          <p:cNvGrpSpPr/>
          <p:nvPr/>
        </p:nvGrpSpPr>
        <p:grpSpPr>
          <a:xfrm>
            <a:off x="9267491" y="935936"/>
            <a:ext cx="2710766" cy="3244676"/>
            <a:chOff x="8026668" y="2456815"/>
            <a:chExt cx="2710766" cy="3244676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08C005A9-ED0C-4670-9F7E-D0299D007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9" t="68430" r="56479" b="5242"/>
            <a:stretch/>
          </p:blipFill>
          <p:spPr>
            <a:xfrm>
              <a:off x="8026668" y="2456815"/>
              <a:ext cx="2710766" cy="3244676"/>
            </a:xfrm>
            <a:prstGeom prst="rect">
              <a:avLst/>
            </a:prstGeom>
          </p:spPr>
        </p:pic>
        <p:sp>
          <p:nvSpPr>
            <p:cNvPr id="31" name="Rounded Rectangle 12">
              <a:extLst>
                <a:ext uri="{FF2B5EF4-FFF2-40B4-BE49-F238E27FC236}">
                  <a16:creationId xmlns="" xmlns:a16="http://schemas.microsoft.com/office/drawing/2014/main" id="{FEB5D075-EFBE-49C3-A129-E51A8FF3C80B}"/>
                </a:ext>
              </a:extLst>
            </p:cNvPr>
            <p:cNvSpPr/>
            <p:nvPr/>
          </p:nvSpPr>
          <p:spPr>
            <a:xfrm>
              <a:off x="8215971" y="4079153"/>
              <a:ext cx="2158796" cy="1400649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1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5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0747E2-2FE2-4BB8-AAE9-35B03D7B957D}"/>
              </a:ext>
            </a:extLst>
          </p:cNvPr>
          <p:cNvSpPr txBox="1"/>
          <p:nvPr/>
        </p:nvSpPr>
        <p:spPr>
          <a:xfrm>
            <a:off x="1441556" y="2671584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74DB14D-733C-4C43-B506-1BB3FB522235}"/>
              </a:ext>
            </a:extLst>
          </p:cNvPr>
          <p:cNvSpPr txBox="1"/>
          <p:nvPr/>
        </p:nvSpPr>
        <p:spPr>
          <a:xfrm>
            <a:off x="1481957" y="3389421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6ADE617-10D6-4AC4-92FA-A1E7D1AA5C28}"/>
              </a:ext>
            </a:extLst>
          </p:cNvPr>
          <p:cNvSpPr txBox="1"/>
          <p:nvPr/>
        </p:nvSpPr>
        <p:spPr>
          <a:xfrm>
            <a:off x="5929945" y="2583593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1988972-57ED-4210-8951-A84A22815973}"/>
              </a:ext>
            </a:extLst>
          </p:cNvPr>
          <p:cNvSpPr txBox="1"/>
          <p:nvPr/>
        </p:nvSpPr>
        <p:spPr>
          <a:xfrm>
            <a:off x="5943026" y="3291479"/>
            <a:ext cx="122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8187E35-F2A0-413D-A8D2-BC0191602A9A}"/>
              </a:ext>
            </a:extLst>
          </p:cNvPr>
          <p:cNvSpPr txBox="1"/>
          <p:nvPr/>
        </p:nvSpPr>
        <p:spPr>
          <a:xfrm>
            <a:off x="10592152" y="2636780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3448BD-5EF1-4461-BD46-6C7395A9F98D}"/>
              </a:ext>
            </a:extLst>
          </p:cNvPr>
          <p:cNvSpPr txBox="1"/>
          <p:nvPr/>
        </p:nvSpPr>
        <p:spPr>
          <a:xfrm>
            <a:off x="10592152" y="3212878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E258278E-74F5-42B5-AEC8-C117BB11715A}"/>
              </a:ext>
            </a:extLst>
          </p:cNvPr>
          <p:cNvCxnSpPr/>
          <p:nvPr/>
        </p:nvCxnSpPr>
        <p:spPr>
          <a:xfrm>
            <a:off x="3000470" y="765166"/>
            <a:ext cx="2353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A4EA49B-CFB9-4401-9E41-40AE7FC67506}"/>
              </a:ext>
            </a:extLst>
          </p:cNvPr>
          <p:cNvGrpSpPr/>
          <p:nvPr/>
        </p:nvGrpSpPr>
        <p:grpSpPr>
          <a:xfrm>
            <a:off x="6957961" y="3496702"/>
            <a:ext cx="2546838" cy="3471941"/>
            <a:chOff x="7742849" y="1763175"/>
            <a:chExt cx="2546838" cy="3471941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2262A4E6-C31C-4656-A2FE-6A29EB0FC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6" t="4925" r="10834" b="67496"/>
            <a:stretch/>
          </p:blipFill>
          <p:spPr>
            <a:xfrm>
              <a:off x="7742849" y="1763175"/>
              <a:ext cx="2546838" cy="3471941"/>
            </a:xfrm>
            <a:prstGeom prst="rect">
              <a:avLst/>
            </a:prstGeom>
          </p:spPr>
        </p:pic>
        <p:sp>
          <p:nvSpPr>
            <p:cNvPr id="45" name="Rounded Rectangle 12">
              <a:extLst>
                <a:ext uri="{FF2B5EF4-FFF2-40B4-BE49-F238E27FC236}">
                  <a16:creationId xmlns="" xmlns:a16="http://schemas.microsoft.com/office/drawing/2014/main" id="{B64AD4FF-1A74-45DB-ABAE-4C6D09474852}"/>
                </a:ext>
              </a:extLst>
            </p:cNvPr>
            <p:cNvSpPr/>
            <p:nvPr/>
          </p:nvSpPr>
          <p:spPr>
            <a:xfrm>
              <a:off x="7893583" y="3645675"/>
              <a:ext cx="2158796" cy="1400649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9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10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C0F375F-48D2-41D6-BDD6-A09CFD49D3E7}"/>
              </a:ext>
            </a:extLst>
          </p:cNvPr>
          <p:cNvSpPr txBox="1"/>
          <p:nvPr/>
        </p:nvSpPr>
        <p:spPr>
          <a:xfrm>
            <a:off x="8205601" y="5488076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21CD5FB-214D-417D-84DA-0AAFEB8F8CAF}"/>
              </a:ext>
            </a:extLst>
          </p:cNvPr>
          <p:cNvSpPr txBox="1"/>
          <p:nvPr/>
        </p:nvSpPr>
        <p:spPr>
          <a:xfrm>
            <a:off x="8361730" y="6085974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62E29B7-11A6-4BC2-BDC9-BDD0F46364EC}"/>
              </a:ext>
            </a:extLst>
          </p:cNvPr>
          <p:cNvGrpSpPr/>
          <p:nvPr/>
        </p:nvGrpSpPr>
        <p:grpSpPr>
          <a:xfrm>
            <a:off x="2268652" y="3441324"/>
            <a:ext cx="2789413" cy="3278649"/>
            <a:chOff x="7956622" y="2201153"/>
            <a:chExt cx="2789413" cy="3278649"/>
          </a:xfrm>
        </p:grpSpPr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79EAC222-2765-4C4F-B09E-7D2ACD9B8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6" t="4578" r="54837" b="69508"/>
            <a:stretch/>
          </p:blipFill>
          <p:spPr>
            <a:xfrm>
              <a:off x="7956622" y="2201153"/>
              <a:ext cx="2789413" cy="3249123"/>
            </a:xfrm>
            <a:prstGeom prst="rect">
              <a:avLst/>
            </a:prstGeom>
          </p:spPr>
        </p:pic>
        <p:sp>
          <p:nvSpPr>
            <p:cNvPr id="52" name="Rounded Rectangle 12">
              <a:extLst>
                <a:ext uri="{FF2B5EF4-FFF2-40B4-BE49-F238E27FC236}">
                  <a16:creationId xmlns="" xmlns:a16="http://schemas.microsoft.com/office/drawing/2014/main" id="{BA39DA85-9B6B-4CE1-B1F9-D2DA36150704}"/>
                </a:ext>
              </a:extLst>
            </p:cNvPr>
            <p:cNvSpPr/>
            <p:nvPr/>
          </p:nvSpPr>
          <p:spPr>
            <a:xfrm>
              <a:off x="8215971" y="4079153"/>
              <a:ext cx="2158796" cy="1400649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8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ED36BA3-4495-4AFB-8DAC-687A01242CE6}"/>
              </a:ext>
            </a:extLst>
          </p:cNvPr>
          <p:cNvSpPr txBox="1"/>
          <p:nvPr/>
        </p:nvSpPr>
        <p:spPr>
          <a:xfrm>
            <a:off x="3663359" y="5397830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2BFBE04-3DBD-4B2F-93FF-05569ED86925}"/>
              </a:ext>
            </a:extLst>
          </p:cNvPr>
          <p:cNvSpPr txBox="1"/>
          <p:nvPr/>
        </p:nvSpPr>
        <p:spPr>
          <a:xfrm>
            <a:off x="3663359" y="5973928"/>
            <a:ext cx="12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3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/>
      <p:bldP spid="33" grpId="0" uiExpand="1"/>
      <p:bldP spid="35" grpId="0"/>
      <p:bldP spid="36" grpId="0"/>
      <p:bldP spid="38" grpId="0"/>
      <p:bldP spid="39" grpId="0"/>
      <p:bldP spid="46" grpId="0"/>
      <p:bldP spid="47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BB4446-9209-4652-A16B-2D6AFC13E33F}"/>
              </a:ext>
            </a:extLst>
          </p:cNvPr>
          <p:cNvSpPr txBox="1"/>
          <p:nvPr/>
        </p:nvSpPr>
        <p:spPr>
          <a:xfrm>
            <a:off x="7103318" y="548680"/>
            <a:ext cx="281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1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214C1C-56B0-4990-B4A0-F4845825B4CF}"/>
              </a:ext>
            </a:extLst>
          </p:cNvPr>
          <p:cNvSpPr txBox="1"/>
          <p:nvPr/>
        </p:nvSpPr>
        <p:spPr>
          <a:xfrm>
            <a:off x="7103318" y="1076299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2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8853C5-7EB5-46A3-A71C-00DDED6A0D27}"/>
              </a:ext>
            </a:extLst>
          </p:cNvPr>
          <p:cNvSpPr txBox="1"/>
          <p:nvPr/>
        </p:nvSpPr>
        <p:spPr>
          <a:xfrm>
            <a:off x="7103317" y="1709029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3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932029-0973-473A-84D6-C99C50066EAD}"/>
              </a:ext>
            </a:extLst>
          </p:cNvPr>
          <p:cNvSpPr txBox="1"/>
          <p:nvPr/>
        </p:nvSpPr>
        <p:spPr>
          <a:xfrm>
            <a:off x="7103317" y="2293804"/>
            <a:ext cx="327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20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6D6FCF-6989-400D-9BFF-17E1F475302E}"/>
              </a:ext>
            </a:extLst>
          </p:cNvPr>
          <p:cNvSpPr txBox="1"/>
          <p:nvPr/>
        </p:nvSpPr>
        <p:spPr>
          <a:xfrm>
            <a:off x="7103318" y="2878579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5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25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8F87D8-8658-4615-B994-97BF5C96D2DC}"/>
              </a:ext>
            </a:extLst>
          </p:cNvPr>
          <p:cNvSpPr txBox="1"/>
          <p:nvPr/>
        </p:nvSpPr>
        <p:spPr>
          <a:xfrm>
            <a:off x="7103318" y="3516407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6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30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ADDB8C-CD5D-41D9-B06F-75DB41F5E631}"/>
              </a:ext>
            </a:extLst>
          </p:cNvPr>
          <p:cNvSpPr txBox="1"/>
          <p:nvPr/>
        </p:nvSpPr>
        <p:spPr>
          <a:xfrm>
            <a:off x="7103318" y="40960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7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35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A94413-4F91-41E2-9B79-26A0781A2CF6}"/>
              </a:ext>
            </a:extLst>
          </p:cNvPr>
          <p:cNvSpPr txBox="1"/>
          <p:nvPr/>
        </p:nvSpPr>
        <p:spPr>
          <a:xfrm>
            <a:off x="7103318" y="4678392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8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40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0D6C65-E134-4D9E-8AF3-C9ECAA045495}"/>
              </a:ext>
            </a:extLst>
          </p:cNvPr>
          <p:cNvSpPr txBox="1"/>
          <p:nvPr/>
        </p:nvSpPr>
        <p:spPr>
          <a:xfrm>
            <a:off x="7103318" y="5214760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45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6005D2-F99D-406A-BF38-8C59851B57D9}"/>
              </a:ext>
            </a:extLst>
          </p:cNvPr>
          <p:cNvSpPr txBox="1"/>
          <p:nvPr/>
        </p:nvSpPr>
        <p:spPr>
          <a:xfrm>
            <a:off x="7103318" y="5795769"/>
            <a:ext cx="327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5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=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  50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E4C368F-333F-4D8A-BB1B-848FE381D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399706" y="5242747"/>
            <a:ext cx="642124" cy="6421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325ED0-5E4B-4280-BD60-8056B1BC9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302078" y="504947"/>
            <a:ext cx="642124" cy="6421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E8EEA48-4662-4568-AB8B-266765BCB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399707" y="2239044"/>
            <a:ext cx="642124" cy="6421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309C42B-88B4-4762-B371-3F0DB9651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399707" y="3434276"/>
            <a:ext cx="642124" cy="642124"/>
          </a:xfrm>
          <a:prstGeom prst="rect">
            <a:avLst/>
          </a:prstGeom>
        </p:spPr>
      </p:pic>
      <p:sp>
        <p:nvSpPr>
          <p:cNvPr id="49" name="Cloud 48">
            <a:extLst>
              <a:ext uri="{FF2B5EF4-FFF2-40B4-BE49-F238E27FC236}">
                <a16:creationId xmlns="" xmlns:a16="http://schemas.microsoft.com/office/drawing/2014/main" id="{547959D7-327A-47A1-9ED6-FCF84910478D}"/>
              </a:ext>
            </a:extLst>
          </p:cNvPr>
          <p:cNvSpPr/>
          <p:nvPr/>
        </p:nvSpPr>
        <p:spPr>
          <a:xfrm>
            <a:off x="1715789" y="2410048"/>
            <a:ext cx="3659337" cy="1929079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BẢNG NHÂN 5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388B582-972B-43AB-97F8-7EE356E98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600460" y="5746078"/>
            <a:ext cx="642124" cy="6421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94842F7A-D025-47CD-BADD-369410B72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91357" y="1083850"/>
            <a:ext cx="642124" cy="6421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1CEA5BC-7040-47DE-A02C-2AD4B2D69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21482" y="2823818"/>
            <a:ext cx="642124" cy="6421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8F2BE88F-5366-4BAA-85BB-5705DF92B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91356" y="4594208"/>
            <a:ext cx="642124" cy="6421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CB397F46-D46E-4D76-9D42-FFC2291D4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48566" y="5171418"/>
            <a:ext cx="642124" cy="64212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59A7067-659D-4C75-A1F7-C0152F0B7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350893" y="1680354"/>
            <a:ext cx="642124" cy="64212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E1CF450E-468C-4E23-9B56-61A42531B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054612" y="2244625"/>
            <a:ext cx="642124" cy="6421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9BEFDCE7-CEA3-4D0C-B71E-C41D8662D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419280" y="3966878"/>
            <a:ext cx="642124" cy="6421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08DEC733-9704-4CE9-9476-93DDC61D5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88353" y="3418530"/>
            <a:ext cx="642124" cy="6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6774" y="3309238"/>
            <a:ext cx="8064896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5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 </a:t>
            </a:r>
            <a:r>
              <a:rPr lang="en-US" sz="5400" b="1" spc="50" dirty="0" err="1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5400" b="1" spc="50" dirty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50" err="1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spc="5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5400" b="1" spc="50">
              <a:ln w="12700" cmpd="sng">
                <a:noFill/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spc="5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</a:t>
            </a:r>
            <a:r>
              <a:rPr lang="en-US" sz="5400" b="1" spc="50" dirty="0" err="1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5400" b="1" spc="50" dirty="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50" dirty="0" err="1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5400" b="1" spc="50" dirty="0">
              <a:ln w="12700" cmpd="sng">
                <a:noFill/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19742" y="0"/>
            <a:ext cx="1270671" cy="112474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343</Words>
  <Application>Microsoft Office PowerPoint</Application>
  <PresentationFormat>Custom</PresentationFormat>
  <Paragraphs>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M0</cp:lastModifiedBy>
  <cp:revision>78</cp:revision>
  <dcterms:created xsi:type="dcterms:W3CDTF">2021-07-30T14:15:01Z</dcterms:created>
  <dcterms:modified xsi:type="dcterms:W3CDTF">2023-01-30T08:17:56Z</dcterms:modified>
</cp:coreProperties>
</file>