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509" r:id="rId3"/>
    <p:sldId id="520" r:id="rId4"/>
    <p:sldId id="515" r:id="rId5"/>
    <p:sldId id="516" r:id="rId6"/>
    <p:sldId id="517" r:id="rId7"/>
    <p:sldId id="519" r:id="rId8"/>
    <p:sldId id="5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12/15/2022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sp>
        <p:nvSpPr>
          <p:cNvPr id="3" name="TextBox 2"/>
          <p:cNvSpPr txBox="1"/>
          <p:nvPr/>
        </p:nvSpPr>
        <p:spPr>
          <a:xfrm>
            <a:off x="388675" y="831615"/>
            <a:ext cx="11677859" cy="3490058"/>
          </a:xfrm>
          <a:prstGeom prst="rect">
            <a:avLst/>
          </a:prstGeom>
          <a:noFill/>
        </p:spPr>
        <p:txBody>
          <a:bodyPr wrap="square" rtlCol="0">
            <a:spAutoFit/>
          </a:bodyPr>
          <a:lstStyle/>
          <a:p>
            <a:pPr>
              <a:lnSpc>
                <a:spcPct val="138000"/>
              </a:lnSpc>
            </a:pPr>
            <a:r>
              <a:rPr lang="en-US" sz="3200" b="1">
                <a:solidFill>
                  <a:schemeClr val="bg1"/>
                </a:solidFill>
                <a:latin typeface="HP001 4 hàng" panose="020B0603050302020204" pitchFamily="34" charset="0"/>
              </a:rPr>
              <a:t>    </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Luyện tập 2: Viết đoạn văn kể về việc</a:t>
            </a:r>
          </a:p>
          <a:p>
            <a:pPr>
              <a:lnSpc>
                <a:spcPct val="138000"/>
              </a:lnSpc>
            </a:pPr>
            <a:r>
              <a:rPr lang="en-US" sz="3200" b="1">
                <a:solidFill>
                  <a:srgbClr val="FFFF00"/>
                </a:solidFill>
                <a:latin typeface="HP001 4 hàng" panose="020B0603050302020204" pitchFamily="34" charset="0"/>
              </a:rPr>
              <a:t>        đã làm cùng người thân</a:t>
            </a:r>
          </a:p>
          <a:p>
            <a:pPr>
              <a:lnSpc>
                <a:spcPct val="138000"/>
              </a:lnSpc>
            </a:pP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373112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304403" y="507371"/>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3370631" y="504989"/>
            <a:ext cx="7279054"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mj-lt"/>
              </a:rPr>
              <a:t>1. Quan </a:t>
            </a:r>
            <a:r>
              <a:rPr lang="en-US" sz="2800" b="1" dirty="0" err="1">
                <a:solidFill>
                  <a:schemeClr val="accent4">
                    <a:lumMod val="50000"/>
                  </a:schemeClr>
                </a:solidFill>
                <a:latin typeface="+mj-lt"/>
              </a:rPr>
              <a:t>sát</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tranh</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nêu</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việc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các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bạn</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nhỏ</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đã</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làm</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cùng</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người</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thân</a:t>
            </a:r>
            <a:r>
              <a:rPr lang="en-US" sz="2800" b="1" dirty="0">
                <a:solidFill>
                  <a:schemeClr val="accent4">
                    <a:lumMod val="50000"/>
                  </a:schemeClr>
                </a:solidFill>
                <a:latin typeface="+mj-lt"/>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Tree>
    <p:extLst>
      <p:ext uri="{BB962C8B-B14F-4D97-AF65-F5344CB8AC3E}">
        <p14:creationId xmlns:p14="http://schemas.microsoft.com/office/powerpoint/2010/main" val="121062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2359968" y="444393"/>
            <a:ext cx="3127362"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2058957" y="3441802"/>
            <a:ext cx="4361945"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177560" y="2863462"/>
            <a:ext cx="4551643"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dạo</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592000" y="2912811"/>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bố</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trồng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cây</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898834" y="3609560"/>
            <a:ext cx="3406081"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549181" y="5837568"/>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373713" y="5886917"/>
            <a:ext cx="4456321"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mẹ</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rửa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bát</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712232" y="1699611"/>
            <a:ext cx="8923478" cy="86177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en-US" sz="3200" b="1" kern="0" dirty="0" err="1">
                <a:solidFill>
                  <a:srgbClr val="BAE5E4">
                    <a:lumMod val="50000"/>
                  </a:srgbClr>
                </a:solidFill>
                <a:latin typeface="+mj-lt"/>
                <a:cs typeface="Arial"/>
                <a:sym typeface="Arial"/>
              </a:rPr>
              <a:t>Viết</a:t>
            </a:r>
            <a:r>
              <a:rPr lang="en-US" sz="3200" b="1" kern="0" dirty="0">
                <a:solidFill>
                  <a:srgbClr val="BAE5E4">
                    <a:lumMod val="50000"/>
                  </a:srgbClr>
                </a:solidFill>
                <a:latin typeface="+mj-lt"/>
                <a:cs typeface="Arial"/>
                <a:sym typeface="Arial"/>
              </a:rPr>
              <a:t> 3 – 5 </a:t>
            </a:r>
            <a:r>
              <a:rPr lang="en-US" sz="3200" b="1" kern="0" dirty="0" err="1">
                <a:solidFill>
                  <a:srgbClr val="BAE5E4">
                    <a:lumMod val="50000"/>
                  </a:srgbClr>
                </a:solidFill>
                <a:latin typeface="+mj-lt"/>
                <a:cs typeface="Arial"/>
                <a:sym typeface="Arial"/>
              </a:rPr>
              <a:t>câu</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kể</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về</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một</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công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việc</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em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đã</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làm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cùng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người</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thân</a:t>
            </a:r>
            <a:r>
              <a:rPr lang="en-US" sz="3200" b="1" kern="0" dirty="0">
                <a:solidFill>
                  <a:srgbClr val="BAE5E4">
                    <a:lumMod val="50000"/>
                  </a:srgbClr>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586391" y="2709417"/>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52074" y="3126315"/>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5301560"/>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3883510" y="801983"/>
            <a:ext cx="4225066" cy="769441"/>
          </a:xfrm>
          <a:prstGeom prst="rect">
            <a:avLst/>
          </a:prstGeom>
          <a:noFill/>
        </p:spPr>
        <p:txBody>
          <a:bodyPr wrap="square" rtlCol="0">
            <a:spAutoFit/>
          </a:bodyPr>
          <a:lstStyle/>
          <a:p>
            <a:r>
              <a:rPr lang="en-US" sz="4400" err="1"/>
              <a:t>Bài</a:t>
            </a:r>
            <a:r>
              <a:rPr lang="en-US" sz="4400"/>
              <a:t> tham khảo</a:t>
            </a:r>
            <a:endParaRPr lang="en-US" sz="4400" dirty="0"/>
          </a:p>
        </p:txBody>
      </p:sp>
      <p:sp>
        <p:nvSpPr>
          <p:cNvPr id="3" name="TextBox 2">
            <a:extLst>
              <a:ext uri="{FF2B5EF4-FFF2-40B4-BE49-F238E27FC236}">
                <a16:creationId xmlns:a16="http://schemas.microsoft.com/office/drawing/2014/main" id="{53147510-6B27-48B7-8B94-2E45F7B7C2E8}"/>
              </a:ext>
            </a:extLst>
          </p:cNvPr>
          <p:cNvSpPr txBox="1"/>
          <p:nvPr/>
        </p:nvSpPr>
        <p:spPr>
          <a:xfrm>
            <a:off x="1078992" y="1874520"/>
            <a:ext cx="10149302" cy="3970318"/>
          </a:xfrm>
          <a:prstGeom prst="rect">
            <a:avLst/>
          </a:prstGeom>
          <a:noFill/>
        </p:spPr>
        <p:txBody>
          <a:bodyPr wrap="square" rtlCol="0">
            <a:spAutoFit/>
          </a:bodyPr>
          <a:lstStyle/>
          <a:p>
            <a:pPr algn="just"/>
            <a:r>
              <a:rPr lang="en-US" sz="2800"/>
              <a:t>        </a:t>
            </a:r>
            <a:r>
              <a:rPr lang="vi-VN" sz="2800"/>
              <a:t>Mỗi </a:t>
            </a:r>
            <a:r>
              <a:rPr lang="vi-VN" sz="2800" dirty="0"/>
              <a:t>khi đến Tết</a:t>
            </a:r>
            <a:r>
              <a:rPr lang="vi-VN" sz="2800"/>
              <a:t>, em </a:t>
            </a:r>
            <a:r>
              <a:rPr lang="vi-VN" sz="2800" dirty="0"/>
              <a:t>vui sướng lắm. Tạm gác lại những bài vở ở lớp, em lại cùng bố mẹ dọn dẹp, sửa soạn cho ngôi nhà. Tất cả những đồ cũ, không dùng nữa, giấy tờ vụn vặt sẽ được đóng </a:t>
            </a:r>
            <a:r>
              <a:rPr lang="vi-VN" sz="2800"/>
              <a:t>gói v</a:t>
            </a:r>
            <a:r>
              <a:rPr lang="en-US" sz="2800"/>
              <a:t>ứ</a:t>
            </a:r>
            <a:r>
              <a:rPr lang="vi-VN" sz="2800"/>
              <a:t>t </a:t>
            </a:r>
            <a:r>
              <a:rPr lang="vi-VN" sz="2800" dirty="0"/>
              <a:t>đi hết. Các bàn, tủ, kệ đều được lau chùi cẩn thận. Sau đó, em theo mẹ ra chợ, mua bánh kẹo, thịt cá để chuẩn bị cho các mâm cỗ. Đến chiều</a:t>
            </a:r>
            <a:r>
              <a:rPr lang="vi-VN" sz="2800"/>
              <a:t>, </a:t>
            </a:r>
            <a:r>
              <a:rPr lang="en-US" sz="2800"/>
              <a:t>em </a:t>
            </a:r>
            <a:r>
              <a:rPr lang="vi-VN" sz="2800"/>
              <a:t>lại </a:t>
            </a:r>
            <a:r>
              <a:rPr lang="vi-VN" sz="2800" dirty="0"/>
              <a:t>theo bố ra chợ mua đào, mua quất về bày. Buổi tối, cả nhà cùng nhau trang trí cho chậu hoa, cửa sổ bằng những đèn treo nhấp nháy, những bao lì xì đỏ thắm, những câu chúc Tết… Tuy bận rộn </a:t>
            </a:r>
            <a:r>
              <a:rPr lang="vi-VN" sz="2800"/>
              <a:t>nhưng </a:t>
            </a:r>
            <a:r>
              <a:rPr lang="en-US" sz="2800"/>
              <a:t>em thấy </a:t>
            </a:r>
            <a:r>
              <a:rPr lang="vi-VN" sz="2800"/>
              <a:t>thật </a:t>
            </a:r>
            <a:r>
              <a:rPr lang="vi-VN" sz="2800" dirty="0"/>
              <a:t>vui.</a:t>
            </a:r>
            <a:endParaRPr lang="en-US" sz="2800" dirty="0"/>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298</Words>
  <Application>Microsoft Office PowerPoint</Application>
  <PresentationFormat>Widescreen</PresentationFormat>
  <Paragraphs>20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等线</vt:lpstr>
      <vt:lpstr>Arial</vt:lpstr>
      <vt:lpstr>Arial-Rounded</vt:lpstr>
      <vt:lpstr>Calibri</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23</cp:revision>
  <dcterms:created xsi:type="dcterms:W3CDTF">2021-07-20T01:55:21Z</dcterms:created>
  <dcterms:modified xsi:type="dcterms:W3CDTF">2022-12-15T05:10:26Z</dcterms:modified>
</cp:coreProperties>
</file>