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5"/>
  </p:notesMasterIdLst>
  <p:sldIdLst>
    <p:sldId id="256" r:id="rId3"/>
    <p:sldId id="509" r:id="rId4"/>
    <p:sldId id="517" r:id="rId5"/>
    <p:sldId id="516" r:id="rId6"/>
    <p:sldId id="519" r:id="rId7"/>
    <p:sldId id="518" r:id="rId8"/>
    <p:sldId id="294" r:id="rId9"/>
    <p:sldId id="515" r:id="rId10"/>
    <p:sldId id="520" r:id="rId11"/>
    <p:sldId id="379" r:id="rId12"/>
    <p:sldId id="375" r:id="rId13"/>
    <p:sldId id="5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74941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44151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04763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19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22635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2107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09959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3603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76092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8501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58800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2399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6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7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3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05670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Ô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577402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Ô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Ông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sum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vầy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cùng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con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cháu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Ông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7" name="Text Box 829">
            <a:extLst>
              <a:ext uri="{FF2B5EF4-FFF2-40B4-BE49-F238E27FC236}">
                <a16:creationId xmlns:a16="http://schemas.microsoft.com/office/drawing/2014/main" id="{38309616-F66A-4230-9176-6ED32D93C864}"/>
              </a:ext>
            </a:extLst>
          </p:cNvPr>
          <p:cNvSpPr txBox="1"/>
          <p:nvPr/>
        </p:nvSpPr>
        <p:spPr>
          <a:xfrm>
            <a:off x="6859586" y="839529"/>
            <a:ext cx="105670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Ơ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8A126F-F7EB-47F7-96DA-F757A951DCA3}"/>
              </a:ext>
            </a:extLst>
          </p:cNvPr>
          <p:cNvGrpSpPr/>
          <p:nvPr/>
        </p:nvGrpSpPr>
        <p:grpSpPr>
          <a:xfrm>
            <a:off x="2253280" y="276761"/>
            <a:ext cx="363031" cy="203855"/>
            <a:chOff x="-386556" y="1543050"/>
            <a:chExt cx="106362" cy="5318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3C368D8-BD98-4CA8-8340-BD39EFEE48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9F30DE5-F27D-47E5-9EEB-2A12CFE1D1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92611DF-B175-47D2-A024-515CA21B98EB}"/>
              </a:ext>
            </a:extLst>
          </p:cNvPr>
          <p:cNvGrpSpPr/>
          <p:nvPr/>
        </p:nvGrpSpPr>
        <p:grpSpPr>
          <a:xfrm>
            <a:off x="2179842" y="4104103"/>
            <a:ext cx="146876" cy="116751"/>
            <a:chOff x="-386556" y="1543050"/>
            <a:chExt cx="106362" cy="53181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84610DA-3D3F-4380-B5ED-910D6DD834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1FAA6B1-D31E-4DF9-AB36-ECDEEF2C6E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E5329E3-FF6B-439B-B087-578DEC072C42}"/>
              </a:ext>
            </a:extLst>
          </p:cNvPr>
          <p:cNvGrpSpPr/>
          <p:nvPr/>
        </p:nvGrpSpPr>
        <p:grpSpPr>
          <a:xfrm>
            <a:off x="2179842" y="4894624"/>
            <a:ext cx="146876" cy="116751"/>
            <a:chOff x="-386556" y="1543050"/>
            <a:chExt cx="106362" cy="5318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879AF53-A3B8-476D-B323-84B292558F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49833D6-9D90-4EB9-BFB2-31222142F0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8F12508-C91B-4AC7-9628-1D14F0CD73D1}"/>
              </a:ext>
            </a:extLst>
          </p:cNvPr>
          <p:cNvGrpSpPr/>
          <p:nvPr/>
        </p:nvGrpSpPr>
        <p:grpSpPr>
          <a:xfrm>
            <a:off x="2173772" y="5648794"/>
            <a:ext cx="146876" cy="116751"/>
            <a:chOff x="-386556" y="1543050"/>
            <a:chExt cx="106362" cy="53181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CBFB16C-C30B-4639-AF4B-673378475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DAB0900-9105-4B8F-A175-2CDCB39B73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8" name="Text Box 833">
            <a:extLst>
              <a:ext uri="{FF2B5EF4-FFF2-40B4-BE49-F238E27FC236}">
                <a16:creationId xmlns:a16="http://schemas.microsoft.com/office/drawing/2014/main" id="{98E712E2-6269-4ACC-B79B-0CDA597BAA72}"/>
              </a:ext>
            </a:extLst>
          </p:cNvPr>
          <p:cNvSpPr txBox="1"/>
          <p:nvPr/>
        </p:nvSpPr>
        <p:spPr>
          <a:xfrm>
            <a:off x="6974918" y="4306667"/>
            <a:ext cx="577402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Ơ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765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9B3C22-7DF9-4178-B0DA-2C2687E2F5D1}"/>
              </a:ext>
            </a:extLst>
          </p:cNvPr>
          <p:cNvSpPr txBox="1"/>
          <p:nvPr/>
        </p:nvSpPr>
        <p:spPr>
          <a:xfrm>
            <a:off x="7135879" y="2471559"/>
            <a:ext cx="4192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Luyện</a:t>
            </a:r>
            <a:r>
              <a:rPr lang="en-US" sz="4000" dirty="0"/>
              <a:t> </a:t>
            </a:r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chữ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 Ô, Ơ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3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Viết</a:t>
            </a:r>
            <a:r>
              <a:rPr lang="en-US" sz="6600" b="1" dirty="0">
                <a:solidFill>
                  <a:srgbClr val="00B050"/>
                </a:solidFill>
              </a:rPr>
              <a:t> </a:t>
            </a:r>
            <a:r>
              <a:rPr lang="en-US" sz="6600" b="1" dirty="0" err="1">
                <a:solidFill>
                  <a:srgbClr val="00B050"/>
                </a:solidFill>
              </a:rPr>
              <a:t>chữ</a:t>
            </a:r>
            <a:r>
              <a:rPr lang="en-US" sz="6600" b="1" dirty="0">
                <a:solidFill>
                  <a:srgbClr val="00B050"/>
                </a:solidFill>
              </a:rPr>
              <a:t> </a:t>
            </a:r>
            <a:r>
              <a:rPr lang="en-US" sz="6600" b="1">
                <a:solidFill>
                  <a:srgbClr val="00B050"/>
                </a:solidFill>
              </a:rPr>
              <a:t>hoa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D829FC-EA01-4975-8800-90C542CA6E06}"/>
              </a:ext>
            </a:extLst>
          </p:cNvPr>
          <p:cNvSpPr txBox="1"/>
          <p:nvPr/>
        </p:nvSpPr>
        <p:spPr>
          <a:xfrm>
            <a:off x="4420736" y="2018237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UTM Cookies" panose="02040603050506020204" pitchFamily="18" charset="0"/>
              </a:rPr>
              <a:t>CHỮ HOA</a:t>
            </a:r>
            <a:r>
              <a:rPr lang="en-US" sz="36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4400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</a:t>
            </a:r>
            <a:r>
              <a:rPr lang="en-US" sz="4400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Ơ</a:t>
            </a:r>
            <a:endParaRPr lang="en-US" sz="3600" dirty="0">
              <a:solidFill>
                <a:srgbClr val="FF000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9AEDB1-C157-4BA6-8568-B9930EACC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94" t="12161" r="-1220" b="-1446"/>
          <a:stretch/>
        </p:blipFill>
        <p:spPr>
          <a:xfrm>
            <a:off x="2703175" y="2772240"/>
            <a:ext cx="7325237" cy="3365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91ED8-EC7F-45EB-B705-E14AB11A93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891"/>
          <a:stretch/>
        </p:blipFill>
        <p:spPr>
          <a:xfrm>
            <a:off x="361215" y="209818"/>
            <a:ext cx="2626536" cy="219314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9693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5C8AEF-68D2-4F42-8876-1BAEB959C1AB}"/>
              </a:ext>
            </a:extLst>
          </p:cNvPr>
          <p:cNvSpPr txBox="1"/>
          <p:nvPr/>
        </p:nvSpPr>
        <p:spPr>
          <a:xfrm>
            <a:off x="3120222" y="637673"/>
            <a:ext cx="5951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28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F7446B"/>
                </a:solidFill>
                <a:latin typeface="HP001 4 hàng" panose="020B0603050302020204" pitchFamily="34" charset="0"/>
              </a:rPr>
              <a:t>Ô </a:t>
            </a:r>
            <a:r>
              <a:rPr lang="en-US" sz="24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400" dirty="0">
                <a:solidFill>
                  <a:srgbClr val="F7446B"/>
                </a:solidFill>
                <a:latin typeface="UTM Avo" panose="02040603050506020204" pitchFamily="18" charset="0"/>
              </a:rPr>
              <a:t>cỡ vừa)</a:t>
            </a:r>
            <a:endParaRPr lang="en-US" sz="24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ô">
            <a:hlinkClick r:id="" action="ppaction://media"/>
            <a:extLst>
              <a:ext uri="{FF2B5EF4-FFF2-40B4-BE49-F238E27FC236}">
                <a16:creationId xmlns:a16="http://schemas.microsoft.com/office/drawing/2014/main" id="{70EFF059-35BC-4D57-B361-CFA42E596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2163" y="1653336"/>
            <a:ext cx="6085811" cy="4701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DFF89D-5518-4378-AFE4-8F44B63BDE37}"/>
              </a:ext>
            </a:extLst>
          </p:cNvPr>
          <p:cNvSpPr txBox="1"/>
          <p:nvPr/>
        </p:nvSpPr>
        <p:spPr>
          <a:xfrm>
            <a:off x="4401262" y="176008"/>
            <a:ext cx="709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446B"/>
                </a:solidFill>
                <a:latin typeface="HP001 4 hàng" panose="020B0603050302020204" pitchFamily="34" charset="0"/>
                <a:ea typeface="Arial-Rounded"/>
              </a:rPr>
              <a:t>Ô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8851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35CFA9-E114-443A-924C-BF4D18F2259D}"/>
              </a:ext>
            </a:extLst>
          </p:cNvPr>
          <p:cNvSpPr txBox="1"/>
          <p:nvPr/>
        </p:nvSpPr>
        <p:spPr>
          <a:xfrm>
            <a:off x="4423298" y="204187"/>
            <a:ext cx="636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7446B"/>
                </a:solidFill>
                <a:latin typeface="HP001 4 hàng" panose="020B0603050302020204" pitchFamily="34" charset="0"/>
                <a:ea typeface="Arial-Rounded"/>
              </a:rPr>
              <a:t>Ơ</a:t>
            </a:r>
            <a:endParaRPr lang="en-US" sz="1000" dirty="0"/>
          </a:p>
        </p:txBody>
      </p:sp>
      <p:pic>
        <p:nvPicPr>
          <p:cNvPr id="4" name="y2mate.com - Hướng dẫn viết chữ Ơ hoa_360p">
            <a:hlinkClick r:id="" action="ppaction://media"/>
            <a:extLst>
              <a:ext uri="{FF2B5EF4-FFF2-40B4-BE49-F238E27FC236}">
                <a16:creationId xmlns:a16="http://schemas.microsoft.com/office/drawing/2014/main" id="{29B6CDFA-30B8-46D6-96EC-812636311C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4711" y="958788"/>
            <a:ext cx="6974459" cy="534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6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W">
            <a:hlinkClick r:id="" action="ppaction://media"/>
            <a:extLst>
              <a:ext uri="{FF2B5EF4-FFF2-40B4-BE49-F238E27FC236}">
                <a16:creationId xmlns:a16="http://schemas.microsoft.com/office/drawing/2014/main" id="{7041E14A-B0BB-47B9-A6B2-59635F2885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992" y="1205272"/>
            <a:ext cx="5778037" cy="5364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9C0C30-8C59-4C09-832F-863751BDA8EA}"/>
              </a:ext>
            </a:extLst>
          </p:cNvPr>
          <p:cNvSpPr txBox="1"/>
          <p:nvPr/>
        </p:nvSpPr>
        <p:spPr>
          <a:xfrm>
            <a:off x="4508204" y="181863"/>
            <a:ext cx="1040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Ơ, Ô</a:t>
            </a:r>
            <a:endParaRPr lang="en-US" sz="1050" dirty="0"/>
          </a:p>
        </p:txBody>
      </p:sp>
      <p:pic>
        <p:nvPicPr>
          <p:cNvPr id="4" name="Ô">
            <a:hlinkClick r:id="" action="ppaction://media"/>
            <a:extLst>
              <a:ext uri="{FF2B5EF4-FFF2-40B4-BE49-F238E27FC236}">
                <a16:creationId xmlns:a16="http://schemas.microsoft.com/office/drawing/2014/main" id="{5B053EBE-9744-452C-B6B3-5C44140273D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8465" r="2857" b="12656"/>
          <a:stretch/>
        </p:blipFill>
        <p:spPr>
          <a:xfrm>
            <a:off x="6430029" y="1338180"/>
            <a:ext cx="5098147" cy="431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7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Ông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bà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sum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vầy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cùng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con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cháu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7793AF-667A-4781-AA10-1E85314580F6}"/>
              </a:ext>
            </a:extLst>
          </p:cNvPr>
          <p:cNvSpPr txBox="1"/>
          <p:nvPr/>
        </p:nvSpPr>
        <p:spPr>
          <a:xfrm>
            <a:off x="1191616" y="2743548"/>
            <a:ext cx="9808767" cy="323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a.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b. </a:t>
            </a:r>
            <a:r>
              <a:rPr lang="en-US" sz="2800" dirty="0" err="1">
                <a:latin typeface="UTM Avo" panose="02040603050506020204" pitchFamily="18" charset="0"/>
              </a:rPr>
              <a:t>Khoảng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giữa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như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thế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c.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2.5 li ?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28227-8F36-405B-8551-52F06414B3C0}"/>
              </a:ext>
            </a:extLst>
          </p:cNvPr>
          <p:cNvSpPr txBox="1"/>
          <p:nvPr/>
        </p:nvSpPr>
        <p:spPr>
          <a:xfrm>
            <a:off x="1626739" y="4693812"/>
            <a:ext cx="9808767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6017C2-0F3F-4D2D-90C4-AD97F3337D7F}"/>
              </a:ext>
            </a:extLst>
          </p:cNvPr>
          <p:cNvSpPr txBox="1"/>
          <p:nvPr/>
        </p:nvSpPr>
        <p:spPr>
          <a:xfrm>
            <a:off x="1626739" y="3333960"/>
            <a:ext cx="2141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120BE-BB7B-4034-B1DF-17E978FFB08F}"/>
              </a:ext>
            </a:extLst>
          </p:cNvPr>
          <p:cNvSpPr txBox="1"/>
          <p:nvPr/>
        </p:nvSpPr>
        <p:spPr>
          <a:xfrm>
            <a:off x="1626738" y="5842321"/>
            <a:ext cx="980876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g, b, h, 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81FA65-18AF-4AF7-9B86-D4503C6EA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7106" b="84500"/>
          <a:stretch/>
        </p:blipFill>
        <p:spPr>
          <a:xfrm>
            <a:off x="1058560" y="1395730"/>
            <a:ext cx="9312880" cy="11657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89E919-45F6-49D2-88C1-F67D7FA33A25}"/>
              </a:ext>
            </a:extLst>
          </p:cNvPr>
          <p:cNvSpPr txBox="1"/>
          <p:nvPr/>
        </p:nvSpPr>
        <p:spPr>
          <a:xfrm>
            <a:off x="1947672" y="1802011"/>
            <a:ext cx="7242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ǧ</a:t>
            </a:r>
            <a:r>
              <a:rPr lang="el-GR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ί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vầy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</a:t>
            </a:r>
            <a:r>
              <a:rPr lang="el-GR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Ϊ ε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áu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5E4F5E-831A-479C-8A25-CD9F6E0353BD}"/>
              </a:ext>
            </a:extLst>
          </p:cNvPr>
          <p:cNvGrpSpPr/>
          <p:nvPr/>
        </p:nvGrpSpPr>
        <p:grpSpPr>
          <a:xfrm>
            <a:off x="2358199" y="1657819"/>
            <a:ext cx="106362" cy="53181"/>
            <a:chOff x="-386556" y="1543050"/>
            <a:chExt cx="106362" cy="5318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AAC64F5-8EBE-4616-B8AD-86E0DC1F2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612DB3D-0207-4050-BD23-13DA8DE397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865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440E9-07D7-41D0-B03A-048464AEB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9075"/>
            <a:ext cx="114300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3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156</Words>
  <Application>Microsoft Office PowerPoint</Application>
  <PresentationFormat>Widescreen</PresentationFormat>
  <Paragraphs>30</Paragraphs>
  <Slides>12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等线</vt:lpstr>
      <vt:lpstr>Arial</vt:lpstr>
      <vt:lpstr>Arial-Rounded</vt:lpstr>
      <vt:lpstr>Calibri</vt:lpstr>
      <vt:lpstr>HP001</vt:lpstr>
      <vt:lpstr>HP001 4 hàng</vt:lpstr>
      <vt:lpstr>UTM Avo</vt:lpstr>
      <vt:lpstr>UTM Cookies</vt:lpstr>
      <vt:lpstr>Verdana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Dang  Dat</cp:lastModifiedBy>
  <cp:revision>27</cp:revision>
  <dcterms:created xsi:type="dcterms:W3CDTF">2021-07-20T01:55:21Z</dcterms:created>
  <dcterms:modified xsi:type="dcterms:W3CDTF">2022-12-15T05:07:02Z</dcterms:modified>
</cp:coreProperties>
</file>