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0" r:id="rId3"/>
    <p:sldMasterId id="2147483702" r:id="rId4"/>
    <p:sldMasterId id="2147483716" r:id="rId5"/>
    <p:sldMasterId id="2147483728" r:id="rId6"/>
  </p:sldMasterIdLst>
  <p:notesMasterIdLst>
    <p:notesMasterId r:id="rId28"/>
  </p:notesMasterIdLst>
  <p:sldIdLst>
    <p:sldId id="256" r:id="rId7"/>
    <p:sldId id="257" r:id="rId8"/>
    <p:sldId id="259" r:id="rId9"/>
    <p:sldId id="261" r:id="rId10"/>
    <p:sldId id="263" r:id="rId11"/>
    <p:sldId id="266" r:id="rId12"/>
    <p:sldId id="509" r:id="rId13"/>
    <p:sldId id="267" r:id="rId14"/>
    <p:sldId id="268" r:id="rId15"/>
    <p:sldId id="269" r:id="rId16"/>
    <p:sldId id="512" r:id="rId17"/>
    <p:sldId id="510" r:id="rId18"/>
    <p:sldId id="272" r:id="rId19"/>
    <p:sldId id="519" r:id="rId20"/>
    <p:sldId id="520" r:id="rId21"/>
    <p:sldId id="513" r:id="rId22"/>
    <p:sldId id="306" r:id="rId23"/>
    <p:sldId id="514" r:id="rId24"/>
    <p:sldId id="516" r:id="rId25"/>
    <p:sldId id="515" r:id="rId26"/>
    <p:sldId id="5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529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7227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74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5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552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803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07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612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57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276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4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626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589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6846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295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034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2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2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1F6644-68C3-4FEF-8BF4-82A857917B69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3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2022/12/15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0.png"/><Relationship Id="rId5" Type="http://schemas.openxmlformats.org/officeDocument/2006/relationships/image" Target="../media/image43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10" Type="http://schemas.openxmlformats.org/officeDocument/2006/relationships/slide" Target="slide5.xml"/><Relationship Id="rId4" Type="http://schemas.openxmlformats.org/officeDocument/2006/relationships/audio" Target="../media/audio3.wav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slide" Target="slide7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microsoft.com/office/2007/relationships/hdphoto" Target="../media/hdphoto5.wdp"/><Relationship Id="rId5" Type="http://schemas.openxmlformats.org/officeDocument/2006/relationships/image" Target="../media/image40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2.xml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413577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tấy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quá khó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nhăn nhó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sung sướng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đớn đau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mẫu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sưng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tấy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khiễng,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Nhấc chân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quá khó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nhăn nhó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Cháu đỡ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Trong lòng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sung sướng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Quên cả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đớn đau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4784119" y="4826106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861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2" grpId="0" animBg="1"/>
      <p:bldP spid="12" grpId="1" animBg="1"/>
      <p:bldP spid="1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tấy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quá khó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nhăn nhó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sung sướng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đớn đau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thương ông</a:t>
            </a:r>
            <a:r>
              <a:rPr lang="en-US" sz="280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DEF0A6-E4C2-46E5-B47A-415D661EFC78}"/>
              </a:ext>
            </a:extLst>
          </p:cNvPr>
          <p:cNvCxnSpPr/>
          <p:nvPr/>
        </p:nvCxnSpPr>
        <p:spPr>
          <a:xfrm>
            <a:off x="1272241" y="2910759"/>
            <a:ext cx="156298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272010" y="2910759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89232" y="2481101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875661" y="2040427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247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16062" y="1529125"/>
            <a:ext cx="3317423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altLang="zh-CN" sz="4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zh-CN" altLang="en-US" sz="4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 bị đau chân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sưng nó tấy,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phải chống gậy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Khập khiễng, khập khà,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 lên thềm nhà</a:t>
            </a:r>
          </a:p>
          <a:p>
            <a:pPr defTabSz="1219170"/>
            <a:r>
              <a:rPr lang="vi-VN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034E1-41AE-4A63-877E-4F1F8C1C4273}"/>
              </a:ext>
            </a:extLst>
          </p:cNvPr>
          <p:cNvCxnSpPr/>
          <p:nvPr/>
        </p:nvCxnSpPr>
        <p:spPr>
          <a:xfrm flipH="1">
            <a:off x="6096000" y="261003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45EA42-5257-476E-B209-A892E9965E8D}"/>
              </a:ext>
            </a:extLst>
          </p:cNvPr>
          <p:cNvCxnSpPr/>
          <p:nvPr/>
        </p:nvCxnSpPr>
        <p:spPr>
          <a:xfrm flipH="1">
            <a:off x="4516597" y="3165930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D5E628-247F-4C65-A24E-A1EA3F9AAF11}"/>
              </a:ext>
            </a:extLst>
          </p:cNvPr>
          <p:cNvCxnSpPr/>
          <p:nvPr/>
        </p:nvCxnSpPr>
        <p:spPr>
          <a:xfrm flipH="1">
            <a:off x="5830492" y="312880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F5B7E9-03FF-4658-BDEC-6427E2F5AB72}"/>
              </a:ext>
            </a:extLst>
          </p:cNvPr>
          <p:cNvCxnSpPr/>
          <p:nvPr/>
        </p:nvCxnSpPr>
        <p:spPr>
          <a:xfrm flipH="1">
            <a:off x="6378739" y="37661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52BBF1-C0CB-4DF3-A38A-348DA58AA6FE}"/>
              </a:ext>
            </a:extLst>
          </p:cNvPr>
          <p:cNvCxnSpPr/>
          <p:nvPr/>
        </p:nvCxnSpPr>
        <p:spPr>
          <a:xfrm flipH="1">
            <a:off x="5384440" y="427356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CB3817-47F6-4998-AFCC-429C3A86CF4A}"/>
              </a:ext>
            </a:extLst>
          </p:cNvPr>
          <p:cNvCxnSpPr/>
          <p:nvPr/>
        </p:nvCxnSpPr>
        <p:spPr>
          <a:xfrm flipH="1">
            <a:off x="7331125" y="424145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D33C8A-9DA4-48A2-A1D5-8C0CB0524F9F}"/>
              </a:ext>
            </a:extLst>
          </p:cNvPr>
          <p:cNvCxnSpPr/>
          <p:nvPr/>
        </p:nvCxnSpPr>
        <p:spPr>
          <a:xfrm flipH="1">
            <a:off x="6530938" y="476811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6FE97D-F6E1-4549-BF6E-8BDD42A3CE72}"/>
              </a:ext>
            </a:extLst>
          </p:cNvPr>
          <p:cNvCxnSpPr/>
          <p:nvPr/>
        </p:nvCxnSpPr>
        <p:spPr>
          <a:xfrm flipH="1">
            <a:off x="4977836" y="5328875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F4D6C1-EBAD-4360-8BE4-145D305E7E11}"/>
              </a:ext>
            </a:extLst>
          </p:cNvPr>
          <p:cNvCxnSpPr/>
          <p:nvPr/>
        </p:nvCxnSpPr>
        <p:spPr>
          <a:xfrm flipH="1">
            <a:off x="6665219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C4F0C7-D113-432B-80A7-847F89ED85E3}"/>
              </a:ext>
            </a:extLst>
          </p:cNvPr>
          <p:cNvCxnSpPr/>
          <p:nvPr/>
        </p:nvCxnSpPr>
        <p:spPr>
          <a:xfrm flipH="1">
            <a:off x="6774710" y="5328874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456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sưng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nó tấy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khiễng,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khập khà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Nhấc chân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quá khó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Thấy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nhăn nhó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Cháu đỡ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Trong lòng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sung sướng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Quên cả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đớn đau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663439" y="4813378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089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tấy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quá khó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nhăn nhó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sung sướng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đớn đau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764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8" y="1130277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chemeClr val="accent2"/>
                </a:solidFill>
              </a:rPr>
              <a:t>TRẢ LỜI CÂU HỎI</a:t>
            </a:r>
            <a:endParaRPr lang="en-US" sz="4800" dirty="0">
              <a:solidFill>
                <a:schemeClr val="accent2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3014625" y="1822653"/>
            <a:ext cx="84384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1.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vi-VN" sz="2800" dirty="0"/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978430" y="2309096"/>
            <a:ext cx="9942152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của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bị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đau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chân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bước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lên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thềm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nhà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khăn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2076723" y="3000828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Khi </a:t>
            </a:r>
            <a:r>
              <a:rPr lang="en-US" sz="2800" dirty="0" err="1"/>
              <a:t>thấy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đau</a:t>
            </a:r>
            <a:r>
              <a:rPr lang="en-US" sz="2800" dirty="0"/>
              <a:t>,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giúp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vi-VN" sz="2800" dirty="0"/>
              <a:t>?</a:t>
            </a:r>
            <a:endParaRPr lang="en-US" sz="2800" dirty="0"/>
          </a:p>
          <a:p>
            <a:pPr algn="just"/>
            <a:r>
              <a:rPr lang="en-US" sz="2800" dirty="0"/>
              <a:t>a.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gậy</a:t>
            </a:r>
            <a:r>
              <a:rPr lang="en-US" sz="2800" dirty="0"/>
              <a:t> </a:t>
            </a:r>
            <a:r>
              <a:rPr lang="en-US" sz="2800" dirty="0" err="1"/>
              <a:t>đến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b.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vịn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vai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đỡ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.</a:t>
            </a:r>
          </a:p>
          <a:p>
            <a:pPr algn="just"/>
            <a:r>
              <a:rPr lang="en-US" sz="2800" dirty="0"/>
              <a:t>c. </a:t>
            </a:r>
            <a:r>
              <a:rPr lang="en-US" sz="2800" dirty="0" err="1"/>
              <a:t>Lại</a:t>
            </a:r>
            <a:r>
              <a:rPr lang="en-US" sz="2800" dirty="0"/>
              <a:t> </a:t>
            </a:r>
            <a:r>
              <a:rPr lang="en-US" sz="2800" dirty="0" err="1"/>
              <a:t>gần</a:t>
            </a:r>
            <a:r>
              <a:rPr lang="en-US" sz="2800" dirty="0"/>
              <a:t>,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thăm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ông</a:t>
            </a:r>
            <a:r>
              <a:rPr lang="en-US" sz="2800" dirty="0"/>
              <a:t>.</a:t>
            </a:r>
            <a:endParaRPr lang="vi-VN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87585" y="3882572"/>
            <a:ext cx="454488" cy="4861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76723" y="4575935"/>
            <a:ext cx="8038553" cy="812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800" dirty="0"/>
              <a:t>Theo </a:t>
            </a:r>
            <a:r>
              <a:rPr lang="en-US" sz="2800" dirty="0" err="1"/>
              <a:t>ông</a:t>
            </a:r>
            <a:r>
              <a:rPr lang="en-US" sz="2800" dirty="0"/>
              <a:t>,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sao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tuy</a:t>
            </a:r>
            <a:r>
              <a:rPr lang="en-US" sz="2800" dirty="0"/>
              <a:t> </a:t>
            </a:r>
            <a:r>
              <a:rPr lang="en-US" sz="2800" dirty="0" err="1"/>
              <a:t>bé</a:t>
            </a:r>
            <a:r>
              <a:rPr lang="en-US" sz="2800" dirty="0"/>
              <a:t> </a:t>
            </a:r>
            <a:r>
              <a:rPr lang="en-US" sz="2800" dirty="0" err="1"/>
              <a:t>mà</a:t>
            </a:r>
            <a:r>
              <a:rPr lang="en-US" sz="2800" dirty="0"/>
              <a:t> </a:t>
            </a:r>
            <a:r>
              <a:rPr lang="en-US" sz="2800" dirty="0" err="1"/>
              <a:t>khỏe</a:t>
            </a:r>
            <a:r>
              <a:rPr lang="en-US" sz="2800" dirty="0"/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987585" y="5258502"/>
            <a:ext cx="8438439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Theo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tuy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khỏe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Việt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</a:rPr>
              <a:t>ông</a:t>
            </a:r>
            <a:r>
              <a:rPr lang="vi-VN" sz="28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494134" y="1156575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tấy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khà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quá khó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nhăn nhó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lên.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45656"/>
            <a:ext cx="47478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sung sướng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đớn đau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,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89232" y="4813378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29350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</a:t>
            </a:r>
            <a:r>
              <a:rPr kumimoji="0" lang="en-US" sz="3800" b="1" i="0" u="none" strike="noStrike" kern="1200" cap="none" spc="0" normalizeH="0" baseline="0" noProof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38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926647" y="735723"/>
            <a:ext cx="3062402" cy="1296830"/>
            <a:chOff x="811432" y="460493"/>
            <a:chExt cx="1971038" cy="12968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+mj-lt"/>
                </a:rPr>
                <a:t> LUYỆN TẬP</a:t>
              </a:r>
              <a:endParaRPr lang="en-US" sz="2800" b="1" dirty="0">
                <a:solidFill>
                  <a:srgbClr val="17479D"/>
                </a:solidFill>
                <a:latin typeface="+mj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48637" y="1076237"/>
            <a:ext cx="9831787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 err="1">
                <a:latin typeface="+mj-lt"/>
              </a:rPr>
              <a:t>Từ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ngữ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dáng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vẻ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	</a:t>
            </a:r>
            <a:endParaRPr lang="vi-VN" sz="28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7" y="3326202"/>
            <a:ext cx="983178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thơ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khen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dành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Việt</a:t>
            </a:r>
            <a:r>
              <a:rPr lang="en-US" sz="2800" dirty="0">
                <a:latin typeface="+mj-lt"/>
              </a:rPr>
              <a:t>.</a:t>
            </a:r>
            <a:endParaRPr lang="vi-VN" sz="2800" dirty="0">
              <a:latin typeface="+mj-lt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lon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nhăn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nhó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âu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yếm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nhanh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nhảu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khiễng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khập</a:t>
            </a:r>
            <a:r>
              <a:rPr lang="en-US" sz="2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+mj-lt"/>
              </a:rPr>
              <a:t>khà</a:t>
            </a:r>
            <a:endParaRPr lang="en-US" sz="2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53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Hoan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hô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thằng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Bé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mà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khỏe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Vì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thương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ông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1937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Chơi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3984458" y="2599256"/>
            <a:ext cx="42230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Tiết</a:t>
            </a:r>
            <a:r>
              <a:rPr lang="en-US" sz="7200" b="1" dirty="0">
                <a:solidFill>
                  <a:srgbClr val="00B050"/>
                </a:solidFill>
              </a:rPr>
              <a:t>  1 + 2</a:t>
            </a:r>
          </a:p>
          <a:p>
            <a:pPr algn="ctr"/>
            <a:r>
              <a:rPr lang="en-US" sz="7200" b="1" dirty="0" err="1">
                <a:solidFill>
                  <a:srgbClr val="00B050"/>
                </a:solidFill>
              </a:rPr>
              <a:t>Đọc</a:t>
            </a:r>
            <a:endParaRPr lang="en-US" sz="7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239349" y="13235"/>
            <a:ext cx="7575296" cy="6453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4556" y="1567152"/>
            <a:ext cx="40275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cần đạt:</a:t>
            </a:r>
            <a:endParaRPr lang="en-US" altLang="zh-C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7" t="52385" r="7734" b="5896"/>
          <a:stretch/>
        </p:blipFill>
        <p:spPr>
          <a:xfrm>
            <a:off x="6672064" y="3762717"/>
            <a:ext cx="5315712" cy="2861056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33" t="41480" r="29200" b="9927"/>
          <a:stretch/>
        </p:blipFill>
        <p:spPr>
          <a:xfrm>
            <a:off x="7043904" y="2978368"/>
            <a:ext cx="2665984" cy="3332480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0532" r="10666" b="10638"/>
          <a:stretch/>
        </p:blipFill>
        <p:spPr>
          <a:xfrm>
            <a:off x="9282112" y="2978368"/>
            <a:ext cx="2357120" cy="33487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C5001-69C3-497B-BC34-2D4F2EBF30F1}"/>
              </a:ext>
            </a:extLst>
          </p:cNvPr>
          <p:cNvSpPr txBox="1"/>
          <p:nvPr/>
        </p:nvSpPr>
        <p:spPr>
          <a:xfrm>
            <a:off x="1269507" y="2593720"/>
            <a:ext cx="5774397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đúng các tiếng trong bài, ngắt nghỉ đúng nhịp thơ trong bài.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275C8A-DA65-497D-AF99-2D57AA5A9F95}"/>
              </a:ext>
            </a:extLst>
          </p:cNvPr>
          <p:cNvSpPr txBox="1"/>
          <p:nvPr/>
        </p:nvSpPr>
        <p:spPr>
          <a:xfrm>
            <a:off x="1222565" y="3690501"/>
            <a:ext cx="577439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4444F2-5CF3-494C-92A9-E5251BFD3E64}"/>
              </a:ext>
            </a:extLst>
          </p:cNvPr>
          <p:cNvSpPr txBox="1"/>
          <p:nvPr/>
        </p:nvSpPr>
        <p:spPr>
          <a:xfrm>
            <a:off x="1239615" y="4305572"/>
            <a:ext cx="5774397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defTabSz="1219170">
              <a:buFont typeface="Arial" panose="020B0604020202020204" pitchFamily="34" charset="0"/>
              <a:buChar char="•"/>
            </a:pPr>
            <a:r>
              <a:rPr lang="vi-VN" altLang="zh-CN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Biết được tình yêu thương gần gũi, gắn bó của ông và cháu</a:t>
            </a:r>
            <a:endParaRPr lang="en-US" altLang="zh-CN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3978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1206</Words>
  <Application>Microsoft Office PowerPoint</Application>
  <PresentationFormat>Widescreen</PresentationFormat>
  <Paragraphs>217</Paragraphs>
  <Slides>21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Arial</vt:lpstr>
      <vt:lpstr>Arial-Rounded</vt:lpstr>
      <vt:lpstr>Calibri</vt:lpstr>
      <vt:lpstr>Times New Roman</vt:lpstr>
      <vt:lpstr>Verdana</vt:lpstr>
      <vt:lpstr>Office Theme</vt:lpstr>
      <vt:lpstr>1_Office Theme</vt:lpstr>
      <vt:lpstr>2_Office Theme</vt:lpstr>
      <vt:lpstr>3_Office Theme</vt:lpstr>
      <vt:lpstr>9_Office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Thương ông</vt:lpstr>
      <vt:lpstr>PowerPoint Presentation</vt:lpstr>
      <vt:lpstr>PowerPoint Presentation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 Dat</cp:lastModifiedBy>
  <cp:revision>29</cp:revision>
  <dcterms:created xsi:type="dcterms:W3CDTF">2021-07-20T01:55:21Z</dcterms:created>
  <dcterms:modified xsi:type="dcterms:W3CDTF">2022-12-15T05:08:47Z</dcterms:modified>
</cp:coreProperties>
</file>