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>
      <p:cViewPr varScale="1">
        <p:scale>
          <a:sx n="65" d="100"/>
          <a:sy n="65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69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158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20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90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15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138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61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31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029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76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365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0FCB-F534-448F-9C39-8216517997B9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78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4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550590" y="764704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9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9001" y="201712"/>
            <a:ext cx="3459494" cy="635000"/>
            <a:chOff x="1253941" y="554838"/>
            <a:chExt cx="3459494" cy="635000"/>
          </a:xfrm>
        </p:grpSpPr>
        <p:grpSp>
          <p:nvGrpSpPr>
            <p:cNvPr id="6" name="Group 5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956331" y="592156"/>
              <a:ext cx="2757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7593" y="836712"/>
            <a:ext cx="2989706" cy="6104158"/>
            <a:chOff x="697593" y="836712"/>
            <a:chExt cx="2989706" cy="61041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9417" y1="14000" x2="23250" y2="87333"/>
                          <a14:foregroundMark x1="9750" y1="14833" x2="19833" y2="22583"/>
                          <a14:foregroundMark x1="18083" y1="23250" x2="25417" y2="17667"/>
                          <a14:foregroundMark x1="17500" y1="32917" x2="11417" y2="83250"/>
                          <a14:foregroundMark x1="10167" y1="31000" x2="12917" y2="85583"/>
                          <a14:foregroundMark x1="17250" y1="23417" x2="10333" y2="24750"/>
                          <a14:foregroundMark x1="12083" y1="15667" x2="10583" y2="8167"/>
                          <a14:foregroundMark x1="27333" y1="32083" x2="27750" y2="91833"/>
                          <a14:foregroundMark x1="10167" y1="81500" x2="10333" y2="91833"/>
                          <a14:foregroundMark x1="83667" y1="13333" x2="77500" y2="18083"/>
                          <a14:foregroundMark x1="77500" y1="18750" x2="74917" y2="27917"/>
                          <a14:foregroundMark x1="75500" y1="24917" x2="76000" y2="13333"/>
                          <a14:foregroundMark x1="77667" y1="12917" x2="85250" y2="9000"/>
                          <a14:foregroundMark x1="85417" y1="11417" x2="89333" y2="9250"/>
                          <a14:foregroundMark x1="90833" y1="11000" x2="91000" y2="21917"/>
                          <a14:foregroundMark x1="79417" y1="15917" x2="81750" y2="21083"/>
                          <a14:foregroundMark x1="77917" y1="26000" x2="92083" y2="27500"/>
                          <a14:foregroundMark x1="84167" y1="32917" x2="83250" y2="92083"/>
                          <a14:foregroundMark x1="23083" y1="11417" x2="25833" y2="7333"/>
                          <a14:foregroundMark x1="22417" y1="21750" x2="25417" y2="28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4" r="65928"/>
            <a:stretch/>
          </p:blipFill>
          <p:spPr>
            <a:xfrm>
              <a:off x="697593" y="836712"/>
              <a:ext cx="2989706" cy="61041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54646" y="2996952"/>
              <a:ext cx="1944216" cy="331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9 + 3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3 + 9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12 – 9 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12 – 3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15679" y="836712"/>
            <a:ext cx="2989706" cy="6104158"/>
            <a:chOff x="4415679" y="836712"/>
            <a:chExt cx="2989706" cy="61041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9417" y1="14000" x2="23250" y2="87333"/>
                          <a14:foregroundMark x1="9750" y1="14833" x2="19833" y2="22583"/>
                          <a14:foregroundMark x1="18083" y1="23250" x2="25417" y2="17667"/>
                          <a14:foregroundMark x1="17500" y1="32917" x2="11417" y2="83250"/>
                          <a14:foregroundMark x1="10167" y1="31000" x2="12917" y2="85583"/>
                          <a14:foregroundMark x1="17250" y1="23417" x2="10333" y2="24750"/>
                          <a14:foregroundMark x1="12083" y1="15667" x2="10583" y2="8167"/>
                          <a14:foregroundMark x1="27333" y1="32083" x2="27750" y2="91833"/>
                          <a14:foregroundMark x1="10167" y1="81500" x2="10333" y2="91833"/>
                          <a14:foregroundMark x1="83667" y1="13333" x2="77500" y2="18083"/>
                          <a14:foregroundMark x1="77500" y1="18750" x2="74917" y2="27917"/>
                          <a14:foregroundMark x1="75500" y1="24917" x2="76000" y2="13333"/>
                          <a14:foregroundMark x1="77667" y1="12917" x2="85250" y2="9000"/>
                          <a14:foregroundMark x1="85417" y1="11417" x2="89333" y2="9250"/>
                          <a14:foregroundMark x1="90833" y1="11000" x2="91000" y2="21917"/>
                          <a14:foregroundMark x1="79417" y1="15917" x2="81750" y2="21083"/>
                          <a14:foregroundMark x1="77917" y1="26000" x2="92083" y2="27500"/>
                          <a14:foregroundMark x1="84167" y1="32917" x2="83250" y2="92083"/>
                          <a14:foregroundMark x1="23083" y1="11417" x2="25833" y2="7333"/>
                          <a14:foregroundMark x1="22417" y1="21750" x2="25417" y2="28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31" t="-184" r="34731" b="184"/>
            <a:stretch/>
          </p:blipFill>
          <p:spPr>
            <a:xfrm>
              <a:off x="4415679" y="836712"/>
              <a:ext cx="2989706" cy="610415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38424" y="2992578"/>
              <a:ext cx="194421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7 + 8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8 + 7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15 – 7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15 – 8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18068" y="840598"/>
            <a:ext cx="2989706" cy="6104158"/>
            <a:chOff x="8218068" y="840598"/>
            <a:chExt cx="2989706" cy="61041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9417" y1="14000" x2="23250" y2="87333"/>
                          <a14:foregroundMark x1="9750" y1="14833" x2="19833" y2="22583"/>
                          <a14:foregroundMark x1="18083" y1="23250" x2="25417" y2="17667"/>
                          <a14:foregroundMark x1="17500" y1="32917" x2="11417" y2="83250"/>
                          <a14:foregroundMark x1="10167" y1="31000" x2="12917" y2="85583"/>
                          <a14:foregroundMark x1="17250" y1="23417" x2="10333" y2="24750"/>
                          <a14:foregroundMark x1="12083" y1="15667" x2="10583" y2="8167"/>
                          <a14:foregroundMark x1="27333" y1="32083" x2="27750" y2="91833"/>
                          <a14:foregroundMark x1="10167" y1="81500" x2="10333" y2="91833"/>
                          <a14:foregroundMark x1="83667" y1="13333" x2="77500" y2="18083"/>
                          <a14:foregroundMark x1="77500" y1="18750" x2="74917" y2="27917"/>
                          <a14:foregroundMark x1="75500" y1="24917" x2="76000" y2="13333"/>
                          <a14:foregroundMark x1="77667" y1="12917" x2="85250" y2="9000"/>
                          <a14:foregroundMark x1="85417" y1="11417" x2="89333" y2="9250"/>
                          <a14:foregroundMark x1="90833" y1="11000" x2="91000" y2="21917"/>
                          <a14:foregroundMark x1="79417" y1="15917" x2="81750" y2="21083"/>
                          <a14:foregroundMark x1="77917" y1="26000" x2="92083" y2="27500"/>
                          <a14:foregroundMark x1="84167" y1="32917" x2="83250" y2="92083"/>
                          <a14:foregroundMark x1="23083" y1="11417" x2="25833" y2="7333"/>
                          <a14:foregroundMark x1="22417" y1="21750" x2="25417" y2="28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4" t="-128" r="1868" b="128"/>
            <a:stretch/>
          </p:blipFill>
          <p:spPr>
            <a:xfrm>
              <a:off x="8218068" y="840598"/>
              <a:ext cx="2989706" cy="610415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687494" y="2996952"/>
              <a:ext cx="194421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6 + 5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5 + 6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11 – 6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11 – 5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48106" y="3142709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4766" y="4006805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4130" y="4797152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3542" y="5634222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6538" y="3182069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3198" y="4046165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52562" y="4836512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51974" y="5673582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80954" y="3140968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67614" y="4005064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96978" y="4795411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96390" y="5632481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9001" y="201712"/>
            <a:ext cx="7532430" cy="635000"/>
            <a:chOff x="1253941" y="554838"/>
            <a:chExt cx="7532430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1" y="592156"/>
              <a:ext cx="683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72298" y="149438"/>
            <a:ext cx="1901862" cy="1901862"/>
            <a:chOff x="9796968" y="340931"/>
            <a:chExt cx="1901862" cy="19018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6968" y="340931"/>
              <a:ext cx="1901862" cy="1901862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0271670" y="1262633"/>
              <a:ext cx="864096" cy="510183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49815" y="4820482"/>
            <a:ext cx="1901862" cy="1901862"/>
            <a:chOff x="9796968" y="340931"/>
            <a:chExt cx="1901862" cy="190186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6968" y="340931"/>
              <a:ext cx="1901862" cy="1901862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10271670" y="1262633"/>
              <a:ext cx="864096" cy="510183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502166" y="2442756"/>
            <a:ext cx="1901862" cy="1901862"/>
            <a:chOff x="9796968" y="340931"/>
            <a:chExt cx="1901862" cy="19018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6968" y="340931"/>
              <a:ext cx="1901862" cy="1901862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10271670" y="1262633"/>
              <a:ext cx="864096" cy="510183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0735836" y="5947065"/>
            <a:ext cx="696056" cy="83051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0631852" y="3514099"/>
            <a:ext cx="696056" cy="8305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0707972" y="1234799"/>
            <a:ext cx="696056" cy="83051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103649" y="1248004"/>
            <a:ext cx="696056" cy="83051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626047" y="643822"/>
            <a:ext cx="2527060" cy="1431546"/>
            <a:chOff x="5392689" y="2857243"/>
            <a:chExt cx="2527060" cy="1431546"/>
          </a:xfrm>
        </p:grpSpPr>
        <p:sp>
          <p:nvSpPr>
            <p:cNvPr id="34" name="Rounded Rectangle 33"/>
            <p:cNvSpPr/>
            <p:nvPr/>
          </p:nvSpPr>
          <p:spPr>
            <a:xfrm>
              <a:off x="5392689" y="3573016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11 + 2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2" t="50000" r="9481" b="3485"/>
            <a:stretch/>
          </p:blipFill>
          <p:spPr>
            <a:xfrm>
              <a:off x="6671270" y="2857243"/>
              <a:ext cx="1248479" cy="1431546"/>
            </a:xfrm>
            <a:prstGeom prst="rect">
              <a:avLst/>
            </a:prstGeom>
          </p:spPr>
        </p:pic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0989338" y="3580546"/>
            <a:ext cx="696056" cy="83051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327908" y="1302221"/>
            <a:ext cx="696056" cy="8305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056000" y="5892513"/>
            <a:ext cx="696056" cy="83051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231589" y="5947064"/>
            <a:ext cx="696056" cy="83051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316313" y="3539846"/>
            <a:ext cx="696056" cy="83051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30809" y="3539846"/>
            <a:ext cx="2527060" cy="1431546"/>
            <a:chOff x="5392689" y="2857243"/>
            <a:chExt cx="2527060" cy="1431546"/>
          </a:xfrm>
        </p:grpSpPr>
        <p:sp>
          <p:nvSpPr>
            <p:cNvPr id="27" name="Rounded Rectangle 26"/>
            <p:cNvSpPr/>
            <p:nvPr/>
          </p:nvSpPr>
          <p:spPr>
            <a:xfrm>
              <a:off x="5392689" y="3573016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9 + 4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2" t="50000" r="9481" b="3485"/>
            <a:stretch/>
          </p:blipFill>
          <p:spPr>
            <a:xfrm>
              <a:off x="6671270" y="2857243"/>
              <a:ext cx="1248479" cy="143154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550" y="2141470"/>
            <a:ext cx="2255663" cy="1431546"/>
            <a:chOff x="383159" y="1523052"/>
            <a:chExt cx="2255663" cy="1431546"/>
          </a:xfrm>
        </p:grpSpPr>
        <p:sp>
          <p:nvSpPr>
            <p:cNvPr id="36" name="Rounded Rectangle 35"/>
            <p:cNvSpPr/>
            <p:nvPr/>
          </p:nvSpPr>
          <p:spPr>
            <a:xfrm>
              <a:off x="928193" y="1921139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17 – 9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0" t="3485" r="13071" b="50000"/>
            <a:stretch/>
          </p:blipFill>
          <p:spPr>
            <a:xfrm>
              <a:off x="383159" y="1523052"/>
              <a:ext cx="1045732" cy="1431546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22640" y="5102368"/>
            <a:ext cx="2527060" cy="1431546"/>
            <a:chOff x="5392689" y="2857243"/>
            <a:chExt cx="2527060" cy="1431546"/>
          </a:xfrm>
        </p:grpSpPr>
        <p:sp>
          <p:nvSpPr>
            <p:cNvPr id="39" name="Rounded Rectangle 38"/>
            <p:cNvSpPr/>
            <p:nvPr/>
          </p:nvSpPr>
          <p:spPr>
            <a:xfrm>
              <a:off x="5392689" y="3573016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7 + 6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2" t="50000" r="9481" b="3485"/>
            <a:stretch/>
          </p:blipFill>
          <p:spPr>
            <a:xfrm>
              <a:off x="6671270" y="2857243"/>
              <a:ext cx="1248479" cy="1431546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588726" y="836712"/>
            <a:ext cx="2255663" cy="1431546"/>
            <a:chOff x="383159" y="1523052"/>
            <a:chExt cx="2255663" cy="1431546"/>
          </a:xfrm>
        </p:grpSpPr>
        <p:sp>
          <p:nvSpPr>
            <p:cNvPr id="42" name="Rounded Rectangle 41"/>
            <p:cNvSpPr/>
            <p:nvPr/>
          </p:nvSpPr>
          <p:spPr>
            <a:xfrm>
              <a:off x="928193" y="1921139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3 + 8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0" t="3485" r="13071" b="50000"/>
            <a:stretch/>
          </p:blipFill>
          <p:spPr>
            <a:xfrm>
              <a:off x="383159" y="1523052"/>
              <a:ext cx="1045732" cy="1431546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716558" y="5305856"/>
            <a:ext cx="2317705" cy="1431546"/>
            <a:chOff x="2841397" y="5237814"/>
            <a:chExt cx="2317705" cy="1431546"/>
          </a:xfrm>
        </p:grpSpPr>
        <p:sp>
          <p:nvSpPr>
            <p:cNvPr id="44" name="Rounded Rectangle 43"/>
            <p:cNvSpPr/>
            <p:nvPr/>
          </p:nvSpPr>
          <p:spPr>
            <a:xfrm>
              <a:off x="2841397" y="5799142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12 – 4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1" t="52399" r="56680" b="1086"/>
            <a:stretch/>
          </p:blipFill>
          <p:spPr>
            <a:xfrm>
              <a:off x="4113370" y="5237814"/>
              <a:ext cx="1045732" cy="1431546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956394" y="3951991"/>
            <a:ext cx="2317705" cy="1431546"/>
            <a:chOff x="2841397" y="5237814"/>
            <a:chExt cx="2317705" cy="1431546"/>
          </a:xfrm>
        </p:grpSpPr>
        <p:sp>
          <p:nvSpPr>
            <p:cNvPr id="47" name="Rounded Rectangle 46"/>
            <p:cNvSpPr/>
            <p:nvPr/>
          </p:nvSpPr>
          <p:spPr>
            <a:xfrm>
              <a:off x="2841397" y="5799142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19 – 8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1" t="52399" r="56680" b="1086"/>
            <a:stretch/>
          </p:blipFill>
          <p:spPr>
            <a:xfrm>
              <a:off x="4113370" y="5237814"/>
              <a:ext cx="1045732" cy="1431546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290943" y="5183977"/>
            <a:ext cx="2317705" cy="1431546"/>
            <a:chOff x="2841397" y="5237814"/>
            <a:chExt cx="2317705" cy="1431546"/>
          </a:xfrm>
        </p:grpSpPr>
        <p:sp>
          <p:nvSpPr>
            <p:cNvPr id="50" name="Rounded Rectangle 49"/>
            <p:cNvSpPr/>
            <p:nvPr/>
          </p:nvSpPr>
          <p:spPr>
            <a:xfrm>
              <a:off x="2841397" y="5799142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16 – 8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1" t="52399" r="56680" b="1086"/>
            <a:stretch/>
          </p:blipFill>
          <p:spPr>
            <a:xfrm>
              <a:off x="4113370" y="5237814"/>
              <a:ext cx="1045732" cy="1431546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3683876" y="2268258"/>
            <a:ext cx="2255663" cy="1431546"/>
            <a:chOff x="383159" y="1523052"/>
            <a:chExt cx="2255663" cy="1431546"/>
          </a:xfrm>
        </p:grpSpPr>
        <p:sp>
          <p:nvSpPr>
            <p:cNvPr id="53" name="Rounded Rectangle 52"/>
            <p:cNvSpPr/>
            <p:nvPr/>
          </p:nvSpPr>
          <p:spPr>
            <a:xfrm>
              <a:off x="928193" y="1921139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7 + 4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0" t="3485" r="13071" b="50000"/>
            <a:stretch/>
          </p:blipFill>
          <p:spPr>
            <a:xfrm>
              <a:off x="383159" y="1523052"/>
              <a:ext cx="1045732" cy="1431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6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646E-7 1.11111E-6 L 0.64896 0.6412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7168E-7 3.33333E-6 L 0.73409 0.1148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04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138E-6 -1.85185E-6 L 0.72563 -0.44606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5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074E-6 3.7037E-7 L 0.74033 -0.66343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7" y="-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3447E-6 7.40741E-7 L 0.54211 -0.35695 " pathEditMode="relative" rAng="0" ptsTypes="AA">
                                      <p:cBhvr>
                                        <p:cTn id="13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99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8999E-6 1.85185E-6 L 0.39477 1.85185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461E-6 4.81481E-6 L 0.4713 0.4324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54E-6 4.44444E-6 L 0.44045 0.19745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2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84E-7 4.81481E-6 L 0.31928 -0.33913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7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7541" r="15589" b="27828"/>
          <a:stretch/>
        </p:blipFill>
        <p:spPr>
          <a:xfrm>
            <a:off x="5951190" y="1360604"/>
            <a:ext cx="6239222" cy="4800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7541" r="15589" b="27828"/>
          <a:stretch/>
        </p:blipFill>
        <p:spPr>
          <a:xfrm>
            <a:off x="-97482" y="1343183"/>
            <a:ext cx="6239222" cy="48008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3949" y="188640"/>
            <a:ext cx="4241033" cy="678033"/>
            <a:chOff x="635369" y="365921"/>
            <a:chExt cx="4241033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635369" y="365921"/>
              <a:ext cx="4241033" cy="678033"/>
              <a:chOff x="1253941" y="511805"/>
              <a:chExt cx="4241033" cy="67803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059471" y="511805"/>
                <a:ext cx="34355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  &gt;;  &lt;;  =    ?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1708051" y="365921"/>
              <a:ext cx="1944216" cy="67803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2178" y="3376291"/>
            <a:ext cx="5249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8 + 8             8 + 5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10830" y="3281636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2248" y="3356992"/>
            <a:ext cx="5340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9 + 7             7 + 9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34658" y="3230157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634" y="4702341"/>
            <a:ext cx="5214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14 – 6            14 – 7 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82838" y="4692614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1902" y="4614227"/>
            <a:ext cx="5245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17 – 8           18 – 7 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31510" y="4614227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10830" y="3281636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734658" y="3210703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82838" y="4692614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831510" y="4614227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40671" y="1772816"/>
            <a:ext cx="43032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0590" y="548680"/>
            <a:ext cx="7069861" cy="538661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957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87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1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71" y="1515918"/>
            <a:ext cx="1985751" cy="2943969"/>
          </a:xfrm>
          <a:prstGeom prst="rect">
            <a:avLst/>
          </a:prstGeom>
        </p:spPr>
      </p:pic>
      <p:pic>
        <p:nvPicPr>
          <p:cNvPr id="8" name="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30" y="2846588"/>
            <a:ext cx="1503772" cy="3816522"/>
          </a:xfrm>
          <a:prstGeom prst="rect">
            <a:avLst/>
          </a:prstGeom>
        </p:spPr>
      </p:pic>
      <p:pic>
        <p:nvPicPr>
          <p:cNvPr id="9" name="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83" y="3494005"/>
            <a:ext cx="1791947" cy="2056708"/>
          </a:xfrm>
          <a:prstGeom prst="rect">
            <a:avLst/>
          </a:prstGeom>
        </p:spPr>
      </p:pic>
      <p:pic>
        <p:nvPicPr>
          <p:cNvPr id="10" name="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30" y="1755357"/>
            <a:ext cx="948085" cy="2966000"/>
          </a:xfrm>
          <a:prstGeom prst="rect">
            <a:avLst/>
          </a:prstGeom>
        </p:spPr>
      </p:pic>
      <p:pic>
        <p:nvPicPr>
          <p:cNvPr id="11" name="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63" y="141376"/>
            <a:ext cx="1583534" cy="2943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1" t="9818" r="6958" b="3986"/>
          <a:stretch/>
        </p:blipFill>
        <p:spPr>
          <a:xfrm rot="21121116">
            <a:off x="443605" y="2546056"/>
            <a:ext cx="2578950" cy="3972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121">
            <a:off x="1440740" y="3608821"/>
            <a:ext cx="1846098" cy="357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4806" y="816590"/>
            <a:ext cx="470537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TẬP BẮN CUNG</a:t>
            </a:r>
          </a:p>
        </p:txBody>
      </p:sp>
    </p:spTree>
    <p:extLst>
      <p:ext uri="{BB962C8B-B14F-4D97-AF65-F5344CB8AC3E}">
        <p14:creationId xmlns:p14="http://schemas.microsoft.com/office/powerpoint/2010/main" val="27228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+ 9 =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51854" y="4776735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1656" y="474930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755199" y="5008282"/>
            <a:ext cx="705653" cy="564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786309" y="4966684"/>
            <a:ext cx="621265" cy="5436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51854" y="3076843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53" y="3388412"/>
            <a:ext cx="568657" cy="49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0" y="3284984"/>
            <a:ext cx="553734" cy="48661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3786" y="2372890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– 8 =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31656" y="473780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64108" y="4784982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735001" y="4969348"/>
            <a:ext cx="705653" cy="564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18761" y="5002365"/>
            <a:ext cx="621265" cy="5436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51854" y="3076843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53" y="3388412"/>
            <a:ext cx="568657" cy="49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0" y="3284984"/>
            <a:ext cx="553734" cy="48661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2032" y="2392314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– 7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10687" y="306427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5092" y="4784982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914032" y="3295818"/>
            <a:ext cx="705653" cy="564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49745" y="5002365"/>
            <a:ext cx="621265" cy="5436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910687" y="4784982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82838" y="3076843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37" y="3388412"/>
            <a:ext cx="568657" cy="49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840" y="5020692"/>
            <a:ext cx="553734" cy="48661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3972" y="2453088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nip Diagonal Corner Rectangle 19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+ 9 – 7 =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31656" y="473780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64108" y="4784982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735001" y="4969348"/>
            <a:ext cx="705653" cy="5644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18761" y="5002365"/>
            <a:ext cx="621265" cy="54369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51854" y="3076843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53" y="3388412"/>
            <a:ext cx="568657" cy="4997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0" y="3284984"/>
            <a:ext cx="553734" cy="48661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981" y="2204864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– 8 + 7 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62263" y="3049274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64108" y="4784982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765608" y="3280821"/>
            <a:ext cx="705653" cy="564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18761" y="5002365"/>
            <a:ext cx="621265" cy="5436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45981" y="4784982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580" y="5096551"/>
            <a:ext cx="568657" cy="49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0" y="3284984"/>
            <a:ext cx="553734" cy="48661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996" y="2495405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9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2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5246" y="764703"/>
            <a:ext cx="53727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VỀ 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209201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5894" y="2745449"/>
            <a:ext cx="391863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1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851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228</Words>
  <Application>Microsoft Office PowerPoint</Application>
  <PresentationFormat>Custom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20</cp:revision>
  <dcterms:created xsi:type="dcterms:W3CDTF">2021-08-13T00:55:42Z</dcterms:created>
  <dcterms:modified xsi:type="dcterms:W3CDTF">2022-12-15T05:15:03Z</dcterms:modified>
</cp:coreProperties>
</file>