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4" r:id="rId3"/>
    <p:sldId id="273" r:id="rId4"/>
    <p:sldId id="257" r:id="rId5"/>
    <p:sldId id="258" r:id="rId6"/>
    <p:sldId id="259" r:id="rId7"/>
    <p:sldId id="260" r:id="rId8"/>
    <p:sldId id="261" r:id="rId9"/>
    <p:sldId id="275" r:id="rId10"/>
    <p:sldId id="287" r:id="rId11"/>
    <p:sldId id="276" r:id="rId12"/>
    <p:sldId id="277" r:id="rId13"/>
    <p:sldId id="288" r:id="rId14"/>
    <p:sldId id="289" r:id="rId15"/>
    <p:sldId id="290" r:id="rId16"/>
    <p:sldId id="278" r:id="rId17"/>
    <p:sldId id="279" r:id="rId18"/>
    <p:sldId id="280" r:id="rId19"/>
  </p:sldIdLst>
  <p:sldSz cx="12190413" cy="6859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00FFFF"/>
    <a:srgbClr val="FF6600"/>
    <a:srgbClr val="00FF00"/>
    <a:srgbClr val="66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5" autoAdjust="0"/>
    <p:restoredTop sz="94494" autoAdjust="0"/>
  </p:normalViewPr>
  <p:slideViewPr>
    <p:cSldViewPr>
      <p:cViewPr varScale="1">
        <p:scale>
          <a:sx n="65" d="100"/>
          <a:sy n="65" d="100"/>
        </p:scale>
        <p:origin x="1158" y="78"/>
      </p:cViewPr>
      <p:guideLst>
        <p:guide orient="horz" pos="1620"/>
        <p:guide pos="2880"/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25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4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1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3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25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4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29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77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1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1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84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200432"/>
            <a:ext cx="5384099" cy="3394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5" y="1200432"/>
            <a:ext cx="5384099" cy="3394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1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8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70" y="1535468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70" y="2175378"/>
            <a:ext cx="5388332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00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71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60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31" y="273114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5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31" y="1435437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0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6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08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57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1" y="206425"/>
            <a:ext cx="2742843" cy="43888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3" y="206425"/>
            <a:ext cx="8025355" cy="4388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2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1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1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5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8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70" y="1535468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70" y="2175378"/>
            <a:ext cx="5388332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31" y="273114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5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31" y="1435437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6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5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285206" y="915194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7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l="-20000" r="-20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87652" y="268515"/>
            <a:ext cx="5562600" cy="635000"/>
            <a:chOff x="1253941" y="554838"/>
            <a:chExt cx="5562600" cy="635000"/>
          </a:xfrm>
        </p:grpSpPr>
        <p:grpSp>
          <p:nvGrpSpPr>
            <p:cNvPr id="5" name="Group 4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956330" y="592156"/>
              <a:ext cx="48602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mảnh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bìa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370806" y="1448594"/>
            <a:ext cx="2147367" cy="1219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ight Triangle 9"/>
          <p:cNvSpPr/>
          <p:nvPr/>
        </p:nvSpPr>
        <p:spPr>
          <a:xfrm>
            <a:off x="5353784" y="1448594"/>
            <a:ext cx="2129111" cy="1219200"/>
          </a:xfrm>
          <a:prstGeom prst="rt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1101566" y="3201194"/>
            <a:ext cx="10077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rapezoid 12"/>
          <p:cNvSpPr/>
          <p:nvPr/>
        </p:nvSpPr>
        <p:spPr>
          <a:xfrm>
            <a:off x="550590" y="4222149"/>
            <a:ext cx="2943836" cy="1775728"/>
          </a:xfrm>
          <a:prstGeom prst="trapezoid">
            <a:avLst>
              <a:gd name="adj" fmla="val 5344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L-Shape 14"/>
          <p:cNvSpPr/>
          <p:nvPr/>
        </p:nvSpPr>
        <p:spPr>
          <a:xfrm rot="10800000">
            <a:off x="3961604" y="4158566"/>
            <a:ext cx="2784362" cy="1839310"/>
          </a:xfrm>
          <a:prstGeom prst="corner">
            <a:avLst>
              <a:gd name="adj1" fmla="val 50000"/>
              <a:gd name="adj2" fmla="val 5625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rapezoid 16"/>
          <p:cNvSpPr/>
          <p:nvPr/>
        </p:nvSpPr>
        <p:spPr>
          <a:xfrm>
            <a:off x="7314405" y="4870505"/>
            <a:ext cx="4479049" cy="1051034"/>
          </a:xfrm>
          <a:prstGeom prst="trapezoid">
            <a:avLst>
              <a:gd name="adj" fmla="val 14062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/>
          <p:cNvSpPr txBox="1"/>
          <p:nvPr/>
        </p:nvSpPr>
        <p:spPr>
          <a:xfrm>
            <a:off x="1370806" y="5997877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7984" y="6028591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67006" y="592153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ight Triangle 21"/>
          <p:cNvSpPr/>
          <p:nvPr/>
        </p:nvSpPr>
        <p:spPr>
          <a:xfrm>
            <a:off x="9374050" y="1600994"/>
            <a:ext cx="2129111" cy="1219200"/>
          </a:xfrm>
          <a:prstGeom prst="rt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375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 animBg="1"/>
      <p:bldP spid="15" grpId="0" animBg="1"/>
      <p:bldP spid="17" grpId="0" animBg="1"/>
      <p:bldP spid="19" grpId="0"/>
      <p:bldP spid="20" grpId="0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l="-20000" r="-20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7307526" y="2312254"/>
            <a:ext cx="2147367" cy="12192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ight Triangle 4"/>
          <p:cNvSpPr/>
          <p:nvPr/>
        </p:nvSpPr>
        <p:spPr>
          <a:xfrm rot="16200000">
            <a:off x="6097453" y="2321382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 rot="5400000" flipH="1">
            <a:off x="8535855" y="2321383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761206" y="400051"/>
            <a:ext cx="2147367" cy="12192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ight Triangle 9"/>
          <p:cNvSpPr/>
          <p:nvPr/>
        </p:nvSpPr>
        <p:spPr>
          <a:xfrm>
            <a:off x="779462" y="2600874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Triangle 10"/>
          <p:cNvSpPr/>
          <p:nvPr/>
        </p:nvSpPr>
        <p:spPr>
          <a:xfrm>
            <a:off x="816770" y="5029994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733006" y="-794"/>
            <a:ext cx="0" cy="6859588"/>
          </a:xfrm>
          <a:prstGeom prst="line">
            <a:avLst/>
          </a:prstGeom>
          <a:ln w="762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23809" y="513924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3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l="-20000" r="-20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1206" y="400051"/>
            <a:ext cx="2147367" cy="12192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ight Triangle 9"/>
          <p:cNvSpPr/>
          <p:nvPr/>
        </p:nvSpPr>
        <p:spPr>
          <a:xfrm>
            <a:off x="779462" y="2600874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Triangle 10"/>
          <p:cNvSpPr/>
          <p:nvPr/>
        </p:nvSpPr>
        <p:spPr>
          <a:xfrm>
            <a:off x="816770" y="5029994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733006" y="-794"/>
            <a:ext cx="0" cy="6859588"/>
          </a:xfrm>
          <a:prstGeom prst="line">
            <a:avLst/>
          </a:prstGeom>
          <a:ln w="762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0800000">
            <a:off x="4342605" y="1565796"/>
            <a:ext cx="2147367" cy="12192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ight Triangle 15"/>
          <p:cNvSpPr/>
          <p:nvPr/>
        </p:nvSpPr>
        <p:spPr>
          <a:xfrm rot="5400000" flipV="1">
            <a:off x="6035017" y="2020751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ight Triangle 16"/>
          <p:cNvSpPr/>
          <p:nvPr/>
        </p:nvSpPr>
        <p:spPr>
          <a:xfrm rot="5400000" flipH="1">
            <a:off x="6035016" y="2039008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/>
          <p:cNvSpPr txBox="1"/>
          <p:nvPr/>
        </p:nvSpPr>
        <p:spPr>
          <a:xfrm>
            <a:off x="6095206" y="96838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0800000">
            <a:off x="8443638" y="1681683"/>
            <a:ext cx="2147367" cy="12192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ight Triangle 23"/>
          <p:cNvSpPr/>
          <p:nvPr/>
        </p:nvSpPr>
        <p:spPr>
          <a:xfrm rot="16200000" flipH="1" flipV="1">
            <a:off x="10136050" y="2136638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ight Triangle 24"/>
          <p:cNvSpPr/>
          <p:nvPr/>
        </p:nvSpPr>
        <p:spPr>
          <a:xfrm rot="16200000">
            <a:off x="10136050" y="2136638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/>
          <p:cNvSpPr/>
          <p:nvPr/>
        </p:nvSpPr>
        <p:spPr>
          <a:xfrm rot="5400000">
            <a:off x="6025889" y="4732078"/>
            <a:ext cx="2147367" cy="12192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ight Triangle 26"/>
          <p:cNvSpPr/>
          <p:nvPr/>
        </p:nvSpPr>
        <p:spPr>
          <a:xfrm rot="10800000" flipH="1" flipV="1">
            <a:off x="4360861" y="4265749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ight Triangle 27"/>
          <p:cNvSpPr/>
          <p:nvPr/>
        </p:nvSpPr>
        <p:spPr>
          <a:xfrm rot="10800000">
            <a:off x="4360861" y="4265749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/>
          <p:cNvSpPr/>
          <p:nvPr/>
        </p:nvSpPr>
        <p:spPr>
          <a:xfrm rot="5400000">
            <a:off x="10126921" y="4870710"/>
            <a:ext cx="2147367" cy="12192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ight Triangle 29"/>
          <p:cNvSpPr/>
          <p:nvPr/>
        </p:nvSpPr>
        <p:spPr>
          <a:xfrm flipV="1">
            <a:off x="8461893" y="4409021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ight Triangle 30"/>
          <p:cNvSpPr/>
          <p:nvPr/>
        </p:nvSpPr>
        <p:spPr>
          <a:xfrm flipH="1">
            <a:off x="8461893" y="4409021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161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l="-20000" r="-20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1206" y="400051"/>
            <a:ext cx="2147367" cy="12192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ight Triangle 9"/>
          <p:cNvSpPr/>
          <p:nvPr/>
        </p:nvSpPr>
        <p:spPr>
          <a:xfrm>
            <a:off x="779462" y="2600874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Triangle 10"/>
          <p:cNvSpPr/>
          <p:nvPr/>
        </p:nvSpPr>
        <p:spPr>
          <a:xfrm>
            <a:off x="816770" y="5029994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733006" y="-794"/>
            <a:ext cx="0" cy="6859588"/>
          </a:xfrm>
          <a:prstGeom prst="line">
            <a:avLst/>
          </a:prstGeom>
          <a:ln w="762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0800000">
            <a:off x="7162006" y="2515395"/>
            <a:ext cx="2147367" cy="12192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ight Triangle 20"/>
          <p:cNvSpPr/>
          <p:nvPr/>
        </p:nvSpPr>
        <p:spPr>
          <a:xfrm rot="10800000" flipH="1" flipV="1">
            <a:off x="9309373" y="2515395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ight Triangle 21"/>
          <p:cNvSpPr/>
          <p:nvPr/>
        </p:nvSpPr>
        <p:spPr>
          <a:xfrm flipH="1">
            <a:off x="5032892" y="2515395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/>
          <p:cNvSpPr txBox="1"/>
          <p:nvPr/>
        </p:nvSpPr>
        <p:spPr>
          <a:xfrm>
            <a:off x="6239284" y="846197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1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l="-20000" r="-20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699898" y="3220960"/>
            <a:ext cx="2943836" cy="1775728"/>
          </a:xfrm>
          <a:prstGeom prst="trapezoid">
            <a:avLst>
              <a:gd name="adj" fmla="val 5344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L-Shape 2"/>
          <p:cNvSpPr/>
          <p:nvPr/>
        </p:nvSpPr>
        <p:spPr>
          <a:xfrm rot="10800000">
            <a:off x="4110912" y="3157377"/>
            <a:ext cx="2784362" cy="1839310"/>
          </a:xfrm>
          <a:prstGeom prst="corner">
            <a:avLst>
              <a:gd name="adj1" fmla="val 50000"/>
              <a:gd name="adj2" fmla="val 5625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rapezoid 3"/>
          <p:cNvSpPr/>
          <p:nvPr/>
        </p:nvSpPr>
        <p:spPr>
          <a:xfrm>
            <a:off x="7463713" y="3869316"/>
            <a:ext cx="4479049" cy="1051034"/>
          </a:xfrm>
          <a:prstGeom prst="trapezoid">
            <a:avLst>
              <a:gd name="adj" fmla="val 14062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1520114" y="499668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7292" y="502740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16314" y="492035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81098" y="381794"/>
            <a:ext cx="7300308" cy="1981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1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5208 -7.40741E-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7 7.40741E-7 L -0.16224 7.40741E-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13438 0.0011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4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7 -3.7037E-7 L 0.13151 -3.7037E-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3" grpId="0" animBg="1"/>
      <p:bldP spid="3" grpId="1" animBg="1"/>
      <p:bldP spid="4" grpId="0" animBg="1"/>
      <p:bldP spid="4" grpId="1" animBg="1"/>
      <p:bldP spid="4" grpId="2" animBg="1"/>
      <p:bldP spid="4" grpId="3" animBg="1"/>
      <p:bldP spid="5" grpId="0"/>
      <p:bldP spid="5" grpId="1"/>
      <p:bldP spid="5" grpId="2"/>
      <p:bldP spid="6" grpId="0"/>
      <p:bldP spid="6" grpId="1"/>
      <p:bldP spid="7" grpId="0"/>
      <p:bldP spid="7" grpId="1"/>
      <p:bldP spid="7" grpId="2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l="-45000" r="-4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3206" y="153194"/>
            <a:ext cx="9287941" cy="1569660"/>
            <a:chOff x="1253941" y="502810"/>
            <a:chExt cx="9287941" cy="1569660"/>
          </a:xfrm>
        </p:grpSpPr>
        <p:grpSp>
          <p:nvGrpSpPr>
            <p:cNvPr id="5" name="Group 4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108730" y="502810"/>
              <a:ext cx="84331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tờ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6"/>
          <a:stretch/>
        </p:blipFill>
        <p:spPr bwMode="auto">
          <a:xfrm>
            <a:off x="-794" y="1981994"/>
            <a:ext cx="6693693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2" y="1944688"/>
            <a:ext cx="4082493" cy="394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4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006" y="534194"/>
            <a:ext cx="6827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- DẶN DÒ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206" y="1905794"/>
            <a:ext cx="10363200" cy="3505200"/>
          </a:xfr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62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2718" y="1916832"/>
            <a:ext cx="8784976" cy="2232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42" y="3212976"/>
            <a:ext cx="4926637" cy="3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88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7728" y="3734594"/>
            <a:ext cx="48301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vi-VN" sz="8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904" y="-73113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735687" y="3144188"/>
            <a:ext cx="2486308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9 cm</a:t>
            </a:r>
            <a:endParaRPr lang="vi-VN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35687" y="4839140"/>
            <a:ext cx="2486308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9 </a:t>
            </a:r>
            <a:r>
              <a:rPr lang="vi-VN" sz="4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vi-VN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615746" y="3468329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503567" y="5056523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27" name="Rectangle 26"/>
          <p:cNvSpPr/>
          <p:nvPr/>
        </p:nvSpPr>
        <p:spPr>
          <a:xfrm>
            <a:off x="2749934" y="3144188"/>
            <a:ext cx="2482277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9 dm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51854" y="4814899"/>
            <a:ext cx="2480357" cy="1092872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9 m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23" y="5126468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93" y="3453603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1453079" y="125010"/>
            <a:ext cx="8380461" cy="2667000"/>
            <a:chOff x="1904976" y="153194"/>
            <a:chExt cx="8380461" cy="2667000"/>
          </a:xfrm>
        </p:grpSpPr>
        <p:grpSp>
          <p:nvGrpSpPr>
            <p:cNvPr id="4" name="Group 3"/>
            <p:cNvGrpSpPr/>
            <p:nvPr/>
          </p:nvGrpSpPr>
          <p:grpSpPr>
            <a:xfrm>
              <a:off x="1904976" y="153194"/>
              <a:ext cx="8380461" cy="2667000"/>
              <a:chOff x="2134344" y="153194"/>
              <a:chExt cx="8380461" cy="2667000"/>
            </a:xfrm>
          </p:grpSpPr>
          <p:sp>
            <p:nvSpPr>
              <p:cNvPr id="22" name="Snip Diagonal Corner Rectangle 21"/>
              <p:cNvSpPr/>
              <p:nvPr/>
            </p:nvSpPr>
            <p:spPr>
              <a:xfrm>
                <a:off x="2134344" y="153194"/>
                <a:ext cx="8380461" cy="2667000"/>
              </a:xfrm>
              <a:prstGeom prst="snip2DiagRect">
                <a:avLst/>
              </a:prstGeom>
              <a:solidFill>
                <a:schemeClr val="tx1">
                  <a:alpha val="70000"/>
                </a:schemeClr>
              </a:solidFill>
              <a:ln w="38100">
                <a:solidFill>
                  <a:srgbClr val="00FFC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2437606" y="618138"/>
                <a:ext cx="4911362" cy="1782950"/>
                <a:chOff x="2909125" y="1243332"/>
                <a:chExt cx="6390437" cy="1854645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3430911" y="1268760"/>
                  <a:ext cx="5148571" cy="1776374"/>
                  <a:chOff x="1774727" y="1412308"/>
                  <a:chExt cx="5148571" cy="1776374"/>
                </a:xfrm>
              </p:grpSpPr>
              <p:cxnSp>
                <p:nvCxnSpPr>
                  <p:cNvPr id="41" name="Straight Connector 40"/>
                  <p:cNvCxnSpPr/>
                  <p:nvPr/>
                </p:nvCxnSpPr>
                <p:spPr>
                  <a:xfrm flipV="1">
                    <a:off x="1774727" y="2060849"/>
                    <a:ext cx="1872206" cy="1127833"/>
                  </a:xfrm>
                  <a:prstGeom prst="line">
                    <a:avLst/>
                  </a:prstGeom>
                  <a:ln w="76200">
                    <a:solidFill>
                      <a:srgbClr val="00FFFF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3646934" y="2060848"/>
                    <a:ext cx="1080120" cy="648072"/>
                  </a:xfrm>
                  <a:prstGeom prst="line">
                    <a:avLst/>
                  </a:prstGeom>
                  <a:ln w="76200">
                    <a:solidFill>
                      <a:srgbClr val="00FFFF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flipV="1">
                    <a:off x="4727054" y="1412308"/>
                    <a:ext cx="2196244" cy="1283159"/>
                  </a:xfrm>
                  <a:prstGeom prst="line">
                    <a:avLst/>
                  </a:prstGeom>
                  <a:ln w="76200">
                    <a:solidFill>
                      <a:srgbClr val="00FFFF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TextBox 32"/>
                <p:cNvSpPr txBox="1"/>
                <p:nvPr/>
              </p:nvSpPr>
              <p:spPr>
                <a:xfrm>
                  <a:off x="4943077" y="1319491"/>
                  <a:ext cx="720081" cy="4802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vi-VN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023197" y="2617748"/>
                  <a:ext cx="720081" cy="4802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endParaRPr lang="vi-VN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909125" y="2424238"/>
                  <a:ext cx="720081" cy="4802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vi-VN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8579481" y="1243332"/>
                  <a:ext cx="720081" cy="4802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vi-VN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 rot="19271938">
                  <a:off x="3591654" y="1868649"/>
                  <a:ext cx="1271165" cy="544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i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3 cm</a:t>
                  </a:r>
                  <a:endParaRPr lang="vi-VN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 rot="1971560">
                  <a:off x="5482591" y="1773718"/>
                  <a:ext cx="1421633" cy="544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i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 cm</a:t>
                  </a:r>
                  <a:endParaRPr lang="vi-VN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 rot="19666703">
                  <a:off x="7132826" y="1659326"/>
                  <a:ext cx="1603823" cy="544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i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4 cm</a:t>
                  </a:r>
                  <a:endParaRPr lang="vi-VN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5" name="TextBox 4"/>
            <p:cNvSpPr txBox="1"/>
            <p:nvPr/>
          </p:nvSpPr>
          <p:spPr>
            <a:xfrm>
              <a:off x="6998793" y="576402"/>
              <a:ext cx="313501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4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4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4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4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ABCD </a:t>
              </a:r>
              <a:r>
                <a:rPr lang="en-US" sz="40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endParaRPr lang="vi-VN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" y="4579736"/>
            <a:ext cx="4896919" cy="27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627" y="15840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154135" y="4645257"/>
            <a:ext cx="3180762" cy="1277038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685800">
              <a:defRPr/>
            </a:pP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vi-VN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54135" y="2972594"/>
            <a:ext cx="3180762" cy="1277038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</a:p>
          <a:p>
            <a:pPr algn="ctr" defTabSz="685800">
              <a:defRPr/>
            </a:pP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601163" y="5087332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616469" y="3361571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2056606" y="2972594"/>
            <a:ext cx="3175605" cy="1277038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</a:p>
          <a:p>
            <a:pPr algn="ctr" defTabSz="685800">
              <a:defRPr/>
            </a:pP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59062" y="4645257"/>
            <a:ext cx="3173149" cy="126251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</a:p>
          <a:p>
            <a:pPr algn="ctr" defTabSz="685800">
              <a:defRPr/>
            </a:pP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 giác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74" y="4886769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93" y="3453603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2857103" y="457994"/>
            <a:ext cx="6477794" cy="2060692"/>
            <a:chOff x="2857103" y="457994"/>
            <a:chExt cx="6477794" cy="2060692"/>
          </a:xfrm>
        </p:grpSpPr>
        <p:sp>
          <p:nvSpPr>
            <p:cNvPr id="10" name="Snip Diagonal Corner Rectangle 9"/>
            <p:cNvSpPr/>
            <p:nvPr/>
          </p:nvSpPr>
          <p:spPr>
            <a:xfrm>
              <a:off x="2857103" y="457994"/>
              <a:ext cx="6477794" cy="2060692"/>
            </a:xfrm>
            <a:prstGeom prst="snip2DiagRect">
              <a:avLst/>
            </a:prstGeom>
            <a:solidFill>
              <a:schemeClr val="tx1">
                <a:alpha val="70000"/>
              </a:schemeClr>
            </a:solidFill>
            <a:ln w="38100">
              <a:solidFill>
                <a:srgbClr val="00FF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800">
                <a:defRPr/>
              </a:pPr>
              <a:endPara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Flowchart: Manual Input 2"/>
            <p:cNvSpPr/>
            <p:nvPr/>
          </p:nvSpPr>
          <p:spPr>
            <a:xfrm>
              <a:off x="3327211" y="764692"/>
              <a:ext cx="1905000" cy="1447295"/>
            </a:xfrm>
            <a:prstGeom prst="flowChartManualInpu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14206" y="762794"/>
              <a:ext cx="31350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4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…..</a:t>
              </a:r>
              <a:endParaRPr lang="vi-VN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" y="4579736"/>
            <a:ext cx="4896919" cy="27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627" y="15840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96000" y="2994901"/>
            <a:ext cx="3180762" cy="1277038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685800">
              <a:defRPr/>
            </a:pP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4135" y="4630733"/>
            <a:ext cx="3180762" cy="1277038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</a:p>
          <a:p>
            <a:pPr algn="ctr" defTabSz="685800">
              <a:defRPr/>
            </a:pP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 giác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543028" y="3436976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616469" y="5019710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2056606" y="2972594"/>
            <a:ext cx="3175605" cy="1277038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</a:p>
          <a:p>
            <a:pPr algn="ctr" defTabSz="685800">
              <a:defRPr/>
            </a:pP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59062" y="4645257"/>
            <a:ext cx="3173149" cy="126251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</a:p>
          <a:p>
            <a:pPr algn="ctr" defTabSz="685800">
              <a:defRPr/>
            </a:pP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 giác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74" y="4886769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93" y="3453603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2857103" y="457994"/>
            <a:ext cx="6477794" cy="2060692"/>
            <a:chOff x="2857103" y="457994"/>
            <a:chExt cx="6477794" cy="2060692"/>
          </a:xfrm>
        </p:grpSpPr>
        <p:grpSp>
          <p:nvGrpSpPr>
            <p:cNvPr id="18" name="Group 17"/>
            <p:cNvGrpSpPr/>
            <p:nvPr/>
          </p:nvGrpSpPr>
          <p:grpSpPr>
            <a:xfrm>
              <a:off x="2857103" y="457994"/>
              <a:ext cx="6477794" cy="2060692"/>
              <a:chOff x="2857103" y="457994"/>
              <a:chExt cx="6477794" cy="2060692"/>
            </a:xfrm>
          </p:grpSpPr>
          <p:sp>
            <p:nvSpPr>
              <p:cNvPr id="19" name="Snip Diagonal Corner Rectangle 18"/>
              <p:cNvSpPr/>
              <p:nvPr/>
            </p:nvSpPr>
            <p:spPr>
              <a:xfrm>
                <a:off x="2857103" y="457994"/>
                <a:ext cx="6477794" cy="2060692"/>
              </a:xfrm>
              <a:prstGeom prst="snip2DiagRect">
                <a:avLst/>
              </a:prstGeom>
              <a:solidFill>
                <a:schemeClr val="tx1">
                  <a:alpha val="70000"/>
                </a:schemeClr>
              </a:solidFill>
              <a:ln w="38100">
                <a:solidFill>
                  <a:srgbClr val="00FFC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714206" y="762794"/>
                <a:ext cx="313501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4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4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4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…..</a:t>
                </a:r>
                <a:endParaRPr lang="vi-VN" sz="4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3733006" y="686594"/>
              <a:ext cx="1600200" cy="1569660"/>
            </a:xfrm>
            <a:prstGeom prst="ellipse">
              <a:avLst/>
            </a:prstGeom>
            <a:solidFill>
              <a:srgbClr val="00FF0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" y="4579736"/>
            <a:ext cx="4896919" cy="27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nip Diagonal Corner Rectangle 7"/>
          <p:cNvSpPr/>
          <p:nvPr/>
        </p:nvSpPr>
        <p:spPr>
          <a:xfrm>
            <a:off x="2336682" y="326194"/>
            <a:ext cx="7846615" cy="2060692"/>
          </a:xfrm>
          <a:prstGeom prst="snip2DiagRect">
            <a:avLst/>
          </a:prstGeom>
          <a:solidFill>
            <a:schemeClr val="tx1">
              <a:alpha val="70000"/>
            </a:schemeClr>
          </a:solidFill>
          <a:ln w="38100">
            <a:solidFill>
              <a:srgbClr val="00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9433" y="4985591"/>
            <a:ext cx="3757112" cy="1416003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3894" y="4985591"/>
            <a:ext cx="3757112" cy="1416003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018940" y="5123235"/>
            <a:ext cx="1074308" cy="8593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510142" y="5251882"/>
            <a:ext cx="945833" cy="8277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39985" y="2997394"/>
            <a:ext cx="3751021" cy="1416003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06739" y="2997394"/>
            <a:ext cx="3748119" cy="1399899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7" y="3358882"/>
            <a:ext cx="865741" cy="7608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142" y="3415913"/>
            <a:ext cx="843022" cy="740836"/>
          </a:xfrm>
          <a:prstGeom prst="rect">
            <a:avLst/>
          </a:prstGeom>
        </p:spPr>
      </p:pic>
      <p:sp>
        <p:nvSpPr>
          <p:cNvPr id="17" name="Flowchart: Manual Input 16"/>
          <p:cNvSpPr/>
          <p:nvPr/>
        </p:nvSpPr>
        <p:spPr>
          <a:xfrm rot="10033291">
            <a:off x="3263913" y="5263899"/>
            <a:ext cx="1368152" cy="859385"/>
          </a:xfrm>
          <a:prstGeom prst="flowChartManualInp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3352006" y="3260298"/>
            <a:ext cx="864096" cy="8593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Isosceles Triangle 18"/>
          <p:cNvSpPr/>
          <p:nvPr/>
        </p:nvSpPr>
        <p:spPr>
          <a:xfrm>
            <a:off x="8132197" y="5292087"/>
            <a:ext cx="1296144" cy="870785"/>
          </a:xfrm>
          <a:prstGeom prst="triangle">
            <a:avLst>
              <a:gd name="adj" fmla="val 6763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2" name="Picture 2" descr="C:\Users\ADMIN\Desktop\Tai nguyen thiet ke tro choi\Bảng gỗ\1a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164" y="15840"/>
            <a:ext cx="1735663" cy="112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exagon 2"/>
          <p:cNvSpPr/>
          <p:nvPr/>
        </p:nvSpPr>
        <p:spPr>
          <a:xfrm>
            <a:off x="8076406" y="3260298"/>
            <a:ext cx="1219200" cy="896451"/>
          </a:xfrm>
          <a:prstGeom prst="hexago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" y="4579736"/>
            <a:ext cx="4896919" cy="27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627" y="15840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02965" y="4671596"/>
            <a:ext cx="3180762" cy="1277038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685800">
              <a:defRPr/>
            </a:pP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4135" y="4630733"/>
            <a:ext cx="3180762" cy="1277038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</a:p>
          <a:p>
            <a:pPr algn="ctr" defTabSz="685800">
              <a:defRPr/>
            </a:pP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 giác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449993" y="5113671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616469" y="5019710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2056606" y="2972594"/>
            <a:ext cx="3175605" cy="1277038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</a:p>
          <a:p>
            <a:pPr algn="ctr" defTabSz="685800">
              <a:defRPr/>
            </a:pP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07127" y="3047231"/>
            <a:ext cx="3173149" cy="126251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</a:p>
          <a:p>
            <a:pPr algn="ctr" defTabSz="685800">
              <a:defRPr/>
            </a:pP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339" y="3288743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93" y="3453603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2857103" y="457994"/>
            <a:ext cx="6477794" cy="2060692"/>
            <a:chOff x="2857103" y="457994"/>
            <a:chExt cx="6477794" cy="2060692"/>
          </a:xfrm>
        </p:grpSpPr>
        <p:grpSp>
          <p:nvGrpSpPr>
            <p:cNvPr id="19" name="Group 18"/>
            <p:cNvGrpSpPr/>
            <p:nvPr/>
          </p:nvGrpSpPr>
          <p:grpSpPr>
            <a:xfrm>
              <a:off x="2857103" y="457994"/>
              <a:ext cx="6477794" cy="2060692"/>
              <a:chOff x="2857103" y="457994"/>
              <a:chExt cx="6477794" cy="2060692"/>
            </a:xfrm>
          </p:grpSpPr>
          <p:sp>
            <p:nvSpPr>
              <p:cNvPr id="21" name="Snip Diagonal Corner Rectangle 20"/>
              <p:cNvSpPr/>
              <p:nvPr/>
            </p:nvSpPr>
            <p:spPr>
              <a:xfrm>
                <a:off x="2857103" y="457994"/>
                <a:ext cx="6477794" cy="2060692"/>
              </a:xfrm>
              <a:prstGeom prst="snip2DiagRect">
                <a:avLst/>
              </a:prstGeom>
              <a:solidFill>
                <a:schemeClr val="tx1">
                  <a:alpha val="70000"/>
                </a:schemeClr>
              </a:solidFill>
              <a:ln w="38100">
                <a:solidFill>
                  <a:srgbClr val="00FFC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714206" y="762794"/>
                <a:ext cx="313501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4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4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4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…..</a:t>
                </a:r>
                <a:endParaRPr lang="vi-VN" sz="4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" name="Isosceles Triangle 2"/>
            <p:cNvSpPr/>
            <p:nvPr/>
          </p:nvSpPr>
          <p:spPr>
            <a:xfrm>
              <a:off x="3644408" y="686594"/>
              <a:ext cx="2069798" cy="1569660"/>
            </a:xfrm>
            <a:prstGeom prst="triangle">
              <a:avLst>
                <a:gd name="adj" fmla="val 13185"/>
              </a:avLst>
            </a:prstGeom>
            <a:solidFill>
              <a:srgbClr val="00FFFF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9806" y="1753394"/>
            <a:ext cx="102108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THỰC HÀNH LẮP GHÉP, XẾP HÌNH PHẲNG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12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2163" y="1753394"/>
            <a:ext cx="490608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sz="115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TIẾT 1</a:t>
            </a:r>
            <a:endParaRPr lang="en-US" sz="115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809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192</Words>
  <Application>Microsoft Office PowerPoint</Application>
  <PresentationFormat>Custom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Nguyen Dang  Dat</cp:lastModifiedBy>
  <cp:revision>61</cp:revision>
  <dcterms:created xsi:type="dcterms:W3CDTF">2018-01-02T14:41:22Z</dcterms:created>
  <dcterms:modified xsi:type="dcterms:W3CDTF">2022-12-15T05:12:00Z</dcterms:modified>
</cp:coreProperties>
</file>