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1" r:id="rId3"/>
    <p:sldId id="283" r:id="rId4"/>
    <p:sldId id="3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4A3-29E9-AC10-4F19-6A659168F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CF4F2-8C20-C1A7-3134-207E588CD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C04D8-3469-55C3-F725-77BDCC29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35A0-4528-4063-28A9-733FDE04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59990-B3B1-DDD6-0425-2E262D6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C64F-022D-7F98-FFF6-BFD38A76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58E6D-11D1-400C-9F7A-79EAB5F79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CA0E-F780-27EF-E2F5-890FAA18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06D7-C9AF-E36E-D2DF-F0461535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1BE2-2FDF-EC61-B04D-E9D168D6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0E013-2D00-F3DD-2166-173D7B8EB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356CC-EF83-41E6-5812-BE9E2ED43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C5DA4-35F8-B3F8-0252-3F7E884F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DB5F1-1D1C-BA0B-174A-D8232D3E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24272-BF59-3A81-6551-8C61E7B1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6F42-0C7F-73B4-DC40-933A1F1C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3EA1-B64E-5ECE-9073-4765EFAF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46833-D6B4-AAD8-3897-30AEBB11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B68A3-ED1D-7971-DECC-5E2868CA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4F97-0ED1-195D-5F79-62C3DB16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019C-FE7D-D455-4833-2AF34750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82321-B90D-2361-9A1D-6D9A7896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B8F75-9A4A-62B5-F078-D68797D5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3033B-A954-0243-727A-ABE03245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1DE04-DA01-E3D7-381D-1DEC23D1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0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20CE-F5DC-8D38-DFD1-9F8EC044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74C4-E2E1-D6A2-C09C-CCD2AFED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622C3-52E1-DED8-4D53-04E2E6310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F20E-5705-9B1B-FEEE-C22B04CB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E5793-FB30-BFE2-AD96-464B1035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16D03-6EB7-8524-B97B-EC2FC8FC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C322-8C92-A453-20CC-254D6F57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C3116-0C3B-F1D4-0690-9864A1ADF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DF762-0E71-E2D9-4A23-F95CE04F4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98BF4-7CC1-5170-A1FE-6549618A0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F8F19-6F60-A57C-D42E-A247F539A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C5C97-BDDF-08B3-DD86-A93C3627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ADFA2-6F5F-6BC1-B4BE-BC3E9114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0664B-FFEF-6CB9-A870-10EA6739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4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DC43-24F3-9946-B2B2-F12FC1E5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C5486-15B6-B736-9469-572F55D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793BF-AA00-74DA-1743-6060E639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FAB0A-8FFF-4BC6-D4D6-1C34AD07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B5DFB-3BF6-ABB2-CA00-971DDDCF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6AA67-6F00-4CD5-B87B-5EDFF0FF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94F25-6E9E-6EDA-5E2D-419DCF2A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2313-1F00-67C0-4C40-FA1CC40D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00E6-C06A-59B5-EB31-1967FC68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40F6C-8AE2-464F-AB21-4C16450F1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F6BC4-7830-1729-F2A5-4632E0AC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7590-38B7-5565-A663-1EE5F17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71DF5-7CE6-F7B6-7A0E-1507D3F2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1A07-4577-3C54-14CE-80F606FB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7F6DB-2FDC-2A20-F1CD-7E020FDD5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DB951-FBB7-5004-FDA4-339141AB9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2656-31BA-655C-C279-D1FE634B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81C92-1614-F3D8-5CA1-B24688FF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0D8EE-37B4-E56E-43DD-D72BB1F4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43747-1908-AE22-DD70-1A9849DD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B486A-D588-A012-8B4C-61A50588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B717-18F0-A4CA-E24F-66A1BC639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D397-5134-D51A-9A78-D1681E1AA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A1D7C-5BAE-66ED-F790-8A6BFBE5D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8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109298" y="12231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99412" y="398628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733486" y="2630090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4249620" y="2970123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0D1694-7B78-4A51-86EB-A4EA433B0ADD}"/>
              </a:ext>
            </a:extLst>
          </p:cNvPr>
          <p:cNvGrpSpPr/>
          <p:nvPr/>
        </p:nvGrpSpPr>
        <p:grpSpPr>
          <a:xfrm>
            <a:off x="1802827" y="4320288"/>
            <a:ext cx="7082006" cy="1294969"/>
            <a:chOff x="1399567" y="980238"/>
            <a:chExt cx="7082006" cy="1294969"/>
          </a:xfrm>
        </p:grpSpPr>
        <p:sp>
          <p:nvSpPr>
            <p:cNvPr id="39" name="Arrow: Chevron 24">
              <a:extLst>
                <a:ext uri="{FF2B5EF4-FFF2-40B4-BE49-F238E27FC236}">
                  <a16:creationId xmlns:a16="http://schemas.microsoft.com/office/drawing/2014/main" id="{A59EC3ED-3AA0-408A-8967-9FF97C10B700}"/>
                </a:ext>
              </a:extLst>
            </p:cNvPr>
            <p:cNvSpPr/>
            <p:nvPr/>
          </p:nvSpPr>
          <p:spPr>
            <a:xfrm>
              <a:off x="1399567" y="1392789"/>
              <a:ext cx="2255235" cy="882418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509366 w 2224312"/>
                <a:gd name="connsiteY5" fmla="*/ 527357 h 989308"/>
                <a:gd name="connsiteX6" fmla="*/ 0 w 2224312"/>
                <a:gd name="connsiteY6" fmla="*/ 0 h 989308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611375 w 2224312"/>
                <a:gd name="connsiteY5" fmla="*/ 421128 h 989308"/>
                <a:gd name="connsiteX6" fmla="*/ 0 w 2224312"/>
                <a:gd name="connsiteY6" fmla="*/ 0 h 9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4312" h="989308">
                  <a:moveTo>
                    <a:pt x="0" y="0"/>
                  </a:moveTo>
                  <a:lnTo>
                    <a:pt x="1762361" y="65406"/>
                  </a:lnTo>
                  <a:lnTo>
                    <a:pt x="2224312" y="527357"/>
                  </a:lnTo>
                  <a:lnTo>
                    <a:pt x="1762361" y="989308"/>
                  </a:lnTo>
                  <a:lnTo>
                    <a:pt x="47415" y="989308"/>
                  </a:lnTo>
                  <a:lnTo>
                    <a:pt x="611375" y="42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rrow: Chevron 1">
              <a:extLst>
                <a:ext uri="{FF2B5EF4-FFF2-40B4-BE49-F238E27FC236}">
                  <a16:creationId xmlns:a16="http://schemas.microsoft.com/office/drawing/2014/main" id="{B63FA407-F6E7-4460-BE00-59C5CD88A4FA}"/>
                </a:ext>
              </a:extLst>
            </p:cNvPr>
            <p:cNvSpPr/>
            <p:nvPr/>
          </p:nvSpPr>
          <p:spPr>
            <a:xfrm rot="272365">
              <a:off x="1802298" y="1221534"/>
              <a:ext cx="2176897" cy="980242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VIẾT</a:t>
              </a:r>
            </a:p>
          </p:txBody>
        </p:sp>
        <p:sp>
          <p:nvSpPr>
            <p:cNvPr id="41" name="Arrow: Chevron 1">
              <a:extLst>
                <a:ext uri="{FF2B5EF4-FFF2-40B4-BE49-F238E27FC236}">
                  <a16:creationId xmlns:a16="http://schemas.microsoft.com/office/drawing/2014/main" id="{590CC015-3E37-462D-87F1-800608B7309E}"/>
                </a:ext>
              </a:extLst>
            </p:cNvPr>
            <p:cNvSpPr/>
            <p:nvPr/>
          </p:nvSpPr>
          <p:spPr>
            <a:xfrm rot="10800000">
              <a:off x="6304676" y="1104447"/>
              <a:ext cx="2176897" cy="906303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8827ECE-11D4-41A5-BD76-14CB0C233C3C}"/>
                </a:ext>
              </a:extLst>
            </p:cNvPr>
            <p:cNvGrpSpPr/>
            <p:nvPr/>
          </p:nvGrpSpPr>
          <p:grpSpPr>
            <a:xfrm>
              <a:off x="3397824" y="980238"/>
              <a:ext cx="4686021" cy="1174964"/>
              <a:chOff x="3359724" y="980237"/>
              <a:chExt cx="4686021" cy="1174964"/>
            </a:xfrm>
          </p:grpSpPr>
          <p:sp>
            <p:nvSpPr>
              <p:cNvPr id="43" name="Flowchart: Process 11">
                <a:extLst>
                  <a:ext uri="{FF2B5EF4-FFF2-40B4-BE49-F238E27FC236}">
                    <a16:creationId xmlns:a16="http://schemas.microsoft.com/office/drawing/2014/main" id="{BD9F4E7D-C279-42A3-AD35-63E330C3EF98}"/>
                  </a:ext>
                </a:extLst>
              </p:cNvPr>
              <p:cNvSpPr/>
              <p:nvPr/>
            </p:nvSpPr>
            <p:spPr>
              <a:xfrm rot="10800000">
                <a:off x="3418326" y="980237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lowchart: Process 11">
                <a:extLst>
                  <a:ext uri="{FF2B5EF4-FFF2-40B4-BE49-F238E27FC236}">
                    <a16:creationId xmlns:a16="http://schemas.microsoft.com/office/drawing/2014/main" id="{91A18FC5-A49A-4527-ACF9-B885DAF2C54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TIÊ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4563195" y="4567724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TIẾT 3  </a:t>
            </a:r>
          </a:p>
        </p:txBody>
      </p:sp>
    </p:spTree>
    <p:extLst>
      <p:ext uri="{BB962C8B-B14F-4D97-AF65-F5344CB8AC3E}">
        <p14:creationId xmlns:p14="http://schemas.microsoft.com/office/powerpoint/2010/main" val="148167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7" y="146785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/>
        </p:nvGraphicFramePr>
        <p:xfrm>
          <a:off x="1947490" y="2195992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511380" y="3395514"/>
            <a:ext cx="311668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7460375" y="579617"/>
            <a:ext cx="3156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4650912" y="580644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6143389" y="574215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89" y="1839757"/>
            <a:ext cx="3314700" cy="3648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4892653" y="574215"/>
            <a:ext cx="82923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qua video </a:t>
            </a:r>
            <a:endParaRPr lang="en-US" sz="3000" dirty="0">
              <a:solidFill>
                <a:srgbClr val="2E88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47558" y="49245"/>
            <a:ext cx="1524000" cy="1290158"/>
            <a:chOff x="36715" y="2258787"/>
            <a:chExt cx="1524000" cy="8238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5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04592" y="60806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251" y="528035"/>
            <a:ext cx="8989453" cy="5048518"/>
          </a:xfrm>
        </p:spPr>
      </p:pic>
    </p:spTree>
    <p:extLst>
      <p:ext uri="{BB962C8B-B14F-4D97-AF65-F5344CB8AC3E}">
        <p14:creationId xmlns:p14="http://schemas.microsoft.com/office/powerpoint/2010/main" val="12598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22" y="749724"/>
            <a:ext cx="9350062" cy="60678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0" y="-100580"/>
            <a:ext cx="1524000" cy="1401346"/>
            <a:chOff x="36715" y="2258787"/>
            <a:chExt cx="1524000" cy="8238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57034" y="504315"/>
            <a:ext cx="140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6259" y="226503"/>
            <a:ext cx="3091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3564" y="242705"/>
            <a:ext cx="3104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6259" y="223018"/>
            <a:ext cx="2839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95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76</Words>
  <Application>Microsoft Office PowerPoint</Application>
  <PresentationFormat>Widescreen</PresentationFormat>
  <Paragraphs>20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HP001 4 hàng</vt:lpstr>
      <vt:lpstr>HP211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2</cp:revision>
  <dcterms:created xsi:type="dcterms:W3CDTF">2023-02-02T02:54:51Z</dcterms:created>
  <dcterms:modified xsi:type="dcterms:W3CDTF">2023-02-02T03:12:10Z</dcterms:modified>
</cp:coreProperties>
</file>