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2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0" d="100"/>
          <a:sy n="40" d="100"/>
        </p:scale>
        <p:origin x="44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78586-5F18-4099-93EB-945D22C92B0F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D5B2C7-A4A7-416D-9A06-8D3EB9495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175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B2A0F9D-3357-4A94-85C8-3B842B870DC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+mn-cs"/>
              </a:r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SimSun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1066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58D53-9736-20D9-5542-7EC13BE7F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FD6A15-AFCB-1EC6-BE07-2ADA00FB02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7EEEA9-DB5F-A425-EF82-5C7E49877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D33B-73EE-47D1-8B61-CCE2A229E353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2BFEB8-179D-D2C3-E7FB-899F8AB03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69985-8891-C908-6C59-3B5D80F09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CF51D-351B-45A7-8786-A78BC4F59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384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B8B95-94CB-085C-A49D-9A568A7F3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8B6A30-D00B-BB8E-D9E6-34B3F3F614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062EB4-07C5-79E3-F67A-FC483C648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D33B-73EE-47D1-8B61-CCE2A229E353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9FD66-E2C1-34AF-71CD-8AB2F7BE1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4E0AD-DC3F-5111-9DCB-7E4868C09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CF51D-351B-45A7-8786-A78BC4F59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28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48246B-FDF1-5466-50A1-6CADF104C3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A38CF1-4E75-FCB7-D6D5-E2EF2BCD9A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443D8-D6B3-CAC2-8267-8C031D4D7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D33B-73EE-47D1-8B61-CCE2A229E353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F1E36-41DD-FE76-3F5D-F4F179D5B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4A45C2-BA6B-4B59-4BF6-AA4A0EDC5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CF51D-351B-45A7-8786-A78BC4F59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7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9531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3713">
        <p14:switch dir="r"/>
      </p:transition>
    </mc:Choice>
    <mc:Fallback xmlns="">
      <p:transition spd="slow" advClick="0" advTm="3713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6098A-114D-A8D4-F8F8-29A2B1AD4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E5CE2-492A-325E-D52C-E88395D53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8B93C-4A36-C15C-65B3-69C81FCFC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D33B-73EE-47D1-8B61-CCE2A229E353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377A5-9BB2-915D-FEA2-E5EE36FAA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8E20D-86D6-AEF8-F3BB-7A4F40039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CF51D-351B-45A7-8786-A78BC4F59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10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2215-7AB9-89FC-E417-250F4EBA0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5741B-E694-BD5E-B7E9-1C8594F89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A3665-A40C-DA13-9498-C5C6EA4D0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D33B-73EE-47D1-8B61-CCE2A229E353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417A8-DB6E-A765-517C-C325D14F1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B1AC5-4D20-F68A-E4AF-428A8181F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CF51D-351B-45A7-8786-A78BC4F59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0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073B0-82CD-C87D-9D84-823B16C9B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3A6E2-2B25-3830-177B-C1CF0CCEB8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811B04-3542-2EE3-B0CC-EC052B99A5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1A7197-C0C6-1850-7FC9-7A0A3EDBB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D33B-73EE-47D1-8B61-CCE2A229E353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D454FB-1583-43AB-FC5F-D30907646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D7C1F-A264-CC81-7C66-A6D5E64B9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CF51D-351B-45A7-8786-A78BC4F59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93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4D423-5E61-8B49-A62E-207EA6B96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4ABBEE-F5C3-B317-6C60-B1BE776BE5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DFB665-D8CE-A953-4840-78436AECAB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4CA554-1CCA-B6FD-9805-33FFEC0961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E151B5-BF3F-8873-2068-640CA5C684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970189-1507-7540-9019-0526D3712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D33B-73EE-47D1-8B61-CCE2A229E353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9FC52B-AD3C-6209-3D1D-4FD472ACF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EAE7AE-8B72-4E22-1D56-ABC2D00A3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CF51D-351B-45A7-8786-A78BC4F59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43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C6FDE-18E9-552A-E8DC-5ABBD643C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EF7AA8-8B5A-5F75-79B5-0A983A083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D33B-73EE-47D1-8B61-CCE2A229E353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616040-8AC0-82C0-C975-3EFA650D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E145E7-C460-5FFF-1F71-B362B4DA1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CF51D-351B-45A7-8786-A78BC4F59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862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7D427D-606F-D0DF-B83E-22DF96FC8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D33B-73EE-47D1-8B61-CCE2A229E353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E6A194-A572-5251-515B-DAF9968AF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AD4210-E2AE-CF52-0C49-36266D8F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CF51D-351B-45A7-8786-A78BC4F59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340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5ACB4-224A-DDA0-3FAE-79F323443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FE44E-4525-4DF3-3B8E-76D20CDA04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3D0815-4A52-24BC-5E9F-F12B79C0F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9A2093-66B9-9F80-9971-16BD0E6A4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D33B-73EE-47D1-8B61-CCE2A229E353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14EDB6-40F5-2CCB-B984-6A56859DC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9FBDFD-FECB-CC24-BB2D-157DFA5A8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CF51D-351B-45A7-8786-A78BC4F59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12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0F85B-3EB1-CF5C-F522-4EE7A590F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BC369A-FE61-98FE-6B1F-BF12F7E150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E64D-6047-D6B1-CBB8-6CB4EED1E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742094-D01A-B452-61D4-F71DECE69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D33B-73EE-47D1-8B61-CCE2A229E353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1362E3-10DC-BD9C-C27C-07748C1A7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550180-8986-3B7F-C9D9-C968E4D32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CF51D-351B-45A7-8786-A78BC4F59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40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B95691-5D78-83DC-A821-4A02B934A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6B00F7-AA45-5A1B-22BF-919839F6CE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456BE4-EE3E-C210-B07F-C982D6257A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3D33B-73EE-47D1-8B61-CCE2A229E353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A3153-6127-08A7-8C45-499E68C175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DCAA7-E3D9-7E4A-44AF-24B93F6A90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CF51D-351B-45A7-8786-A78BC4F59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494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"/>
          <p:cNvCxnSpPr/>
          <p:nvPr/>
        </p:nvCxnSpPr>
        <p:spPr>
          <a:xfrm>
            <a:off x="3717388" y="2328601"/>
            <a:ext cx="4357441" cy="0"/>
          </a:xfrm>
          <a:prstGeom prst="line">
            <a:avLst/>
          </a:prstGeom>
          <a:ln w="9525">
            <a:solidFill>
              <a:schemeClr val="bg1"/>
            </a:solidFill>
            <a:prstDash val="soli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14"/>
          <p:cNvGrpSpPr/>
          <p:nvPr/>
        </p:nvGrpSpPr>
        <p:grpSpPr>
          <a:xfrm>
            <a:off x="2819400" y="1401445"/>
            <a:ext cx="6112510" cy="2016125"/>
            <a:chOff x="2118480" y="1316166"/>
            <a:chExt cx="1512168" cy="1512168"/>
          </a:xfrm>
        </p:grpSpPr>
        <p:sp>
          <p:nvSpPr>
            <p:cNvPr id="16" name="15"/>
            <p:cNvSpPr/>
            <p:nvPr/>
          </p:nvSpPr>
          <p:spPr>
            <a:xfrm>
              <a:off x="2118480" y="1316166"/>
              <a:ext cx="1512168" cy="151216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200">
                <a:defRPr/>
              </a:pPr>
              <a:endParaRPr lang="zh-CN" altLang="en-US" sz="2400">
                <a:solidFill>
                  <a:srgbClr val="3992B5"/>
                </a:solidFill>
                <a:latin typeface="Calibri" panose="020F0502020204030204"/>
                <a:ea typeface="SimSun" panose="02010600030101010101" pitchFamily="2" charset="-122"/>
              </a:endParaRPr>
            </a:p>
          </p:txBody>
        </p:sp>
        <p:sp>
          <p:nvSpPr>
            <p:cNvPr id="19" name="TextBox 67"/>
            <p:cNvSpPr txBox="1"/>
            <p:nvPr/>
          </p:nvSpPr>
          <p:spPr>
            <a:xfrm>
              <a:off x="2534460" y="1556684"/>
              <a:ext cx="1052202" cy="991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 defTabSz="1219200">
                <a:defRPr/>
              </a:pPr>
              <a:r>
                <a:rPr lang="en-US" altLang="zh-CN" sz="8000" spc="300" dirty="0">
                  <a:solidFill>
                    <a:srgbClr val="FFFFFF"/>
                  </a:solidFill>
                  <a:latin typeface="Arial Rounded MT Bold" panose="020F0704030504030204" charset="0"/>
                  <a:ea typeface="Microsoft YaHei" panose="020B0503020204020204" charset="-122"/>
                  <a:cs typeface="Arial Rounded MT Bold" panose="020F0704030504030204" charset="0"/>
                </a:rPr>
                <a:t>Tiết 3</a:t>
              </a:r>
              <a:endParaRPr lang="zh-CN" altLang="en-US" sz="8000" spc="300" dirty="0">
                <a:solidFill>
                  <a:srgbClr val="FFFFFF"/>
                </a:solidFill>
                <a:latin typeface="Arial Rounded MT Bold" panose="020F0704030504030204" charset="0"/>
                <a:ea typeface="Microsoft YaHei" panose="020B0503020204020204" charset="-122"/>
                <a:cs typeface="Arial Rounded MT Bold" panose="020F0704030504030204" charset="0"/>
              </a:endParaRPr>
            </a:p>
          </p:txBody>
        </p:sp>
      </p:grpSp>
      <p:grpSp>
        <p:nvGrpSpPr>
          <p:cNvPr id="2" name="1"/>
          <p:cNvGrpSpPr/>
          <p:nvPr/>
        </p:nvGrpSpPr>
        <p:grpSpPr>
          <a:xfrm>
            <a:off x="-71057" y="2921013"/>
            <a:ext cx="12282473" cy="3934752"/>
            <a:chOff x="-53293" y="2190760"/>
            <a:chExt cx="9211855" cy="2951064"/>
          </a:xfrm>
        </p:grpSpPr>
        <p:pic>
          <p:nvPicPr>
            <p:cNvPr id="11" name="10"/>
            <p:cNvPicPr>
              <a:picLocks noChangeAspect="1"/>
            </p:cNvPicPr>
            <p:nvPr/>
          </p:nvPicPr>
          <p:blipFill>
            <a:blip r:embed="rId3" cstate="screen"/>
            <a:stretch>
              <a:fillRect/>
            </a:stretch>
          </p:blipFill>
          <p:spPr>
            <a:xfrm>
              <a:off x="4248310" y="3185627"/>
              <a:ext cx="4910252" cy="1956197"/>
            </a:xfrm>
            <a:prstGeom prst="rect">
              <a:avLst/>
            </a:prstGeom>
          </p:spPr>
        </p:pic>
        <p:pic>
          <p:nvPicPr>
            <p:cNvPr id="14" name="1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936016" y="2190760"/>
              <a:ext cx="3208926" cy="2720031"/>
            </a:xfrm>
            <a:prstGeom prst="rect">
              <a:avLst/>
            </a:prstGeom>
          </p:spPr>
        </p:pic>
        <p:pic>
          <p:nvPicPr>
            <p:cNvPr id="17" name="16"/>
            <p:cNvPicPr>
              <a:picLocks noChangeAspect="1"/>
            </p:cNvPicPr>
            <p:nvPr/>
          </p:nvPicPr>
          <p:blipFill>
            <a:blip r:embed="rId3" cstate="screen"/>
            <a:stretch>
              <a:fillRect/>
            </a:stretch>
          </p:blipFill>
          <p:spPr>
            <a:xfrm>
              <a:off x="-53293" y="3185627"/>
              <a:ext cx="4910252" cy="195619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84162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3713">
        <p14:switch dir="r"/>
      </p:transition>
    </mc:Choice>
    <mc:Fallback xmlns="">
      <p:transition spd="slow" advClick="0" advTm="371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A478F-9CE0-6DD8-1A32-0F82126E93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3C3079-0F7E-28B1-500D-681B6D28E3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DC2CAB78-FC3F-537C-D765-67EC6910FD0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27" t="713" r="11766" b="2701"/>
          <a:stretch/>
        </p:blipFill>
        <p:spPr>
          <a:xfrm>
            <a:off x="386500" y="365125"/>
            <a:ext cx="10614581" cy="502700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06349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</Words>
  <Application>Microsoft Office PowerPoint</Application>
  <PresentationFormat>Widescreen</PresentationFormat>
  <Paragraphs>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Rounded MT Bold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BÓP NÁT QUẢ CAM</dc:title>
  <dc:creator>trang thuong</dc:creator>
  <cp:lastModifiedBy>trang thuong</cp:lastModifiedBy>
  <cp:revision>2</cp:revision>
  <dcterms:created xsi:type="dcterms:W3CDTF">2023-05-03T14:19:48Z</dcterms:created>
  <dcterms:modified xsi:type="dcterms:W3CDTF">2023-05-03T14:23:22Z</dcterms:modified>
</cp:coreProperties>
</file>