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93" r:id="rId3"/>
    <p:sldId id="272"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37" d="100"/>
          <a:sy n="37" d="100"/>
        </p:scale>
        <p:origin x="60" y="6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44A3-29E9-AC10-4F19-6A659168FD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B2CF4F2-8C20-C1A7-3134-207E588CD5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5C04D8-3469-55C3-F725-77BDCC291EF9}"/>
              </a:ext>
            </a:extLst>
          </p:cNvPr>
          <p:cNvSpPr>
            <a:spLocks noGrp="1"/>
          </p:cNvSpPr>
          <p:nvPr>
            <p:ph type="dt" sz="half" idx="10"/>
          </p:nvPr>
        </p:nvSpPr>
        <p:spPr/>
        <p:txBody>
          <a:bodyPr/>
          <a:lstStyle/>
          <a:p>
            <a:fld id="{935F2BA7-5B41-4E53-9079-B41E531CCD97}" type="datetimeFigureOut">
              <a:rPr lang="en-US" smtClean="0"/>
              <a:t>2/2/2023</a:t>
            </a:fld>
            <a:endParaRPr lang="en-US"/>
          </a:p>
        </p:txBody>
      </p:sp>
      <p:sp>
        <p:nvSpPr>
          <p:cNvPr id="5" name="Footer Placeholder 4">
            <a:extLst>
              <a:ext uri="{FF2B5EF4-FFF2-40B4-BE49-F238E27FC236}">
                <a16:creationId xmlns:a16="http://schemas.microsoft.com/office/drawing/2014/main" id="{784935A0-4528-4063-28A9-733FDE04C6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159990-B3B1-DDD6-0425-2E262D691304}"/>
              </a:ext>
            </a:extLst>
          </p:cNvPr>
          <p:cNvSpPr>
            <a:spLocks noGrp="1"/>
          </p:cNvSpPr>
          <p:nvPr>
            <p:ph type="sldNum" sz="quarter" idx="12"/>
          </p:nvPr>
        </p:nvSpPr>
        <p:spPr/>
        <p:txBody>
          <a:bodyPr/>
          <a:lstStyle/>
          <a:p>
            <a:fld id="{76F8B2EF-560D-477E-A089-5A89B3DC68AB}" type="slidenum">
              <a:rPr lang="en-US" smtClean="0"/>
              <a:t>‹#›</a:t>
            </a:fld>
            <a:endParaRPr lang="en-US"/>
          </a:p>
        </p:txBody>
      </p:sp>
    </p:spTree>
    <p:extLst>
      <p:ext uri="{BB962C8B-B14F-4D97-AF65-F5344CB8AC3E}">
        <p14:creationId xmlns:p14="http://schemas.microsoft.com/office/powerpoint/2010/main" val="4125280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6C64F-022D-7F98-FFF6-BFD38A7641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958E6D-11D1-400C-9F7A-79EAB5F791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67CA0E-F780-27EF-E2F5-890FAA1869B5}"/>
              </a:ext>
            </a:extLst>
          </p:cNvPr>
          <p:cNvSpPr>
            <a:spLocks noGrp="1"/>
          </p:cNvSpPr>
          <p:nvPr>
            <p:ph type="dt" sz="half" idx="10"/>
          </p:nvPr>
        </p:nvSpPr>
        <p:spPr/>
        <p:txBody>
          <a:bodyPr/>
          <a:lstStyle/>
          <a:p>
            <a:fld id="{935F2BA7-5B41-4E53-9079-B41E531CCD97}" type="datetimeFigureOut">
              <a:rPr lang="en-US" smtClean="0"/>
              <a:t>2/2/2023</a:t>
            </a:fld>
            <a:endParaRPr lang="en-US"/>
          </a:p>
        </p:txBody>
      </p:sp>
      <p:sp>
        <p:nvSpPr>
          <p:cNvPr id="5" name="Footer Placeholder 4">
            <a:extLst>
              <a:ext uri="{FF2B5EF4-FFF2-40B4-BE49-F238E27FC236}">
                <a16:creationId xmlns:a16="http://schemas.microsoft.com/office/drawing/2014/main" id="{50DC06D7-C9AF-E36E-D2DF-F046153559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221BE2-2FDF-EC61-B04D-E9D168D644C8}"/>
              </a:ext>
            </a:extLst>
          </p:cNvPr>
          <p:cNvSpPr>
            <a:spLocks noGrp="1"/>
          </p:cNvSpPr>
          <p:nvPr>
            <p:ph type="sldNum" sz="quarter" idx="12"/>
          </p:nvPr>
        </p:nvSpPr>
        <p:spPr/>
        <p:txBody>
          <a:bodyPr/>
          <a:lstStyle/>
          <a:p>
            <a:fld id="{76F8B2EF-560D-477E-A089-5A89B3DC68AB}" type="slidenum">
              <a:rPr lang="en-US" smtClean="0"/>
              <a:t>‹#›</a:t>
            </a:fld>
            <a:endParaRPr lang="en-US"/>
          </a:p>
        </p:txBody>
      </p:sp>
    </p:spTree>
    <p:extLst>
      <p:ext uri="{BB962C8B-B14F-4D97-AF65-F5344CB8AC3E}">
        <p14:creationId xmlns:p14="http://schemas.microsoft.com/office/powerpoint/2010/main" val="2843369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10E013-2D00-F3DD-2166-173D7B8EB9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6356CC-EF83-41E6-5812-BE9E2ED43B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0C5DA4-35F8-B3F8-0252-3F7E884FA646}"/>
              </a:ext>
            </a:extLst>
          </p:cNvPr>
          <p:cNvSpPr>
            <a:spLocks noGrp="1"/>
          </p:cNvSpPr>
          <p:nvPr>
            <p:ph type="dt" sz="half" idx="10"/>
          </p:nvPr>
        </p:nvSpPr>
        <p:spPr/>
        <p:txBody>
          <a:bodyPr/>
          <a:lstStyle/>
          <a:p>
            <a:fld id="{935F2BA7-5B41-4E53-9079-B41E531CCD97}" type="datetimeFigureOut">
              <a:rPr lang="en-US" smtClean="0"/>
              <a:t>2/2/2023</a:t>
            </a:fld>
            <a:endParaRPr lang="en-US"/>
          </a:p>
        </p:txBody>
      </p:sp>
      <p:sp>
        <p:nvSpPr>
          <p:cNvPr id="5" name="Footer Placeholder 4">
            <a:extLst>
              <a:ext uri="{FF2B5EF4-FFF2-40B4-BE49-F238E27FC236}">
                <a16:creationId xmlns:a16="http://schemas.microsoft.com/office/drawing/2014/main" id="{576DB5F1-1D1C-BA0B-174A-D8232D3E4A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C24272-BF59-3A81-6551-8C61E7B1B730}"/>
              </a:ext>
            </a:extLst>
          </p:cNvPr>
          <p:cNvSpPr>
            <a:spLocks noGrp="1"/>
          </p:cNvSpPr>
          <p:nvPr>
            <p:ph type="sldNum" sz="quarter" idx="12"/>
          </p:nvPr>
        </p:nvSpPr>
        <p:spPr/>
        <p:txBody>
          <a:bodyPr/>
          <a:lstStyle/>
          <a:p>
            <a:fld id="{76F8B2EF-560D-477E-A089-5A89B3DC68AB}" type="slidenum">
              <a:rPr lang="en-US" smtClean="0"/>
              <a:t>‹#›</a:t>
            </a:fld>
            <a:endParaRPr lang="en-US"/>
          </a:p>
        </p:txBody>
      </p:sp>
    </p:spTree>
    <p:extLst>
      <p:ext uri="{BB962C8B-B14F-4D97-AF65-F5344CB8AC3E}">
        <p14:creationId xmlns:p14="http://schemas.microsoft.com/office/powerpoint/2010/main" val="2199029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96F42-0C7F-73B4-DC40-933A1F1C49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953EA1-B64E-5ECE-9073-4765EFAF0D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446833-D6B4-AAD8-3897-30AEBB1135D9}"/>
              </a:ext>
            </a:extLst>
          </p:cNvPr>
          <p:cNvSpPr>
            <a:spLocks noGrp="1"/>
          </p:cNvSpPr>
          <p:nvPr>
            <p:ph type="dt" sz="half" idx="10"/>
          </p:nvPr>
        </p:nvSpPr>
        <p:spPr/>
        <p:txBody>
          <a:bodyPr/>
          <a:lstStyle/>
          <a:p>
            <a:fld id="{935F2BA7-5B41-4E53-9079-B41E531CCD97}" type="datetimeFigureOut">
              <a:rPr lang="en-US" smtClean="0"/>
              <a:t>2/2/2023</a:t>
            </a:fld>
            <a:endParaRPr lang="en-US"/>
          </a:p>
        </p:txBody>
      </p:sp>
      <p:sp>
        <p:nvSpPr>
          <p:cNvPr id="5" name="Footer Placeholder 4">
            <a:extLst>
              <a:ext uri="{FF2B5EF4-FFF2-40B4-BE49-F238E27FC236}">
                <a16:creationId xmlns:a16="http://schemas.microsoft.com/office/drawing/2014/main" id="{EA0B68A3-ED1D-7971-DECC-5E2868CABB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694F97-0ED1-195D-5F79-62C3DB161C49}"/>
              </a:ext>
            </a:extLst>
          </p:cNvPr>
          <p:cNvSpPr>
            <a:spLocks noGrp="1"/>
          </p:cNvSpPr>
          <p:nvPr>
            <p:ph type="sldNum" sz="quarter" idx="12"/>
          </p:nvPr>
        </p:nvSpPr>
        <p:spPr/>
        <p:txBody>
          <a:bodyPr/>
          <a:lstStyle/>
          <a:p>
            <a:fld id="{76F8B2EF-560D-477E-A089-5A89B3DC68AB}" type="slidenum">
              <a:rPr lang="en-US" smtClean="0"/>
              <a:t>‹#›</a:t>
            </a:fld>
            <a:endParaRPr lang="en-US"/>
          </a:p>
        </p:txBody>
      </p:sp>
    </p:spTree>
    <p:extLst>
      <p:ext uri="{BB962C8B-B14F-4D97-AF65-F5344CB8AC3E}">
        <p14:creationId xmlns:p14="http://schemas.microsoft.com/office/powerpoint/2010/main" val="3005903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8019C-FE7D-D455-4833-2AF34750CD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CA82321-B90D-2361-9A1D-6D9A789605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7B8F75-9A4A-62B5-F078-D68797D5F064}"/>
              </a:ext>
            </a:extLst>
          </p:cNvPr>
          <p:cNvSpPr>
            <a:spLocks noGrp="1"/>
          </p:cNvSpPr>
          <p:nvPr>
            <p:ph type="dt" sz="half" idx="10"/>
          </p:nvPr>
        </p:nvSpPr>
        <p:spPr/>
        <p:txBody>
          <a:bodyPr/>
          <a:lstStyle/>
          <a:p>
            <a:fld id="{935F2BA7-5B41-4E53-9079-B41E531CCD97}" type="datetimeFigureOut">
              <a:rPr lang="en-US" smtClean="0"/>
              <a:t>2/2/2023</a:t>
            </a:fld>
            <a:endParaRPr lang="en-US"/>
          </a:p>
        </p:txBody>
      </p:sp>
      <p:sp>
        <p:nvSpPr>
          <p:cNvPr id="5" name="Footer Placeholder 4">
            <a:extLst>
              <a:ext uri="{FF2B5EF4-FFF2-40B4-BE49-F238E27FC236}">
                <a16:creationId xmlns:a16="http://schemas.microsoft.com/office/drawing/2014/main" id="{7DE3033B-A954-0243-727A-ABE032454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E1DE04-DA01-E3D7-381D-1DEC23D1DABC}"/>
              </a:ext>
            </a:extLst>
          </p:cNvPr>
          <p:cNvSpPr>
            <a:spLocks noGrp="1"/>
          </p:cNvSpPr>
          <p:nvPr>
            <p:ph type="sldNum" sz="quarter" idx="12"/>
          </p:nvPr>
        </p:nvSpPr>
        <p:spPr/>
        <p:txBody>
          <a:bodyPr/>
          <a:lstStyle/>
          <a:p>
            <a:fld id="{76F8B2EF-560D-477E-A089-5A89B3DC68AB}" type="slidenum">
              <a:rPr lang="en-US" smtClean="0"/>
              <a:t>‹#›</a:t>
            </a:fld>
            <a:endParaRPr lang="en-US"/>
          </a:p>
        </p:txBody>
      </p:sp>
    </p:spTree>
    <p:extLst>
      <p:ext uri="{BB962C8B-B14F-4D97-AF65-F5344CB8AC3E}">
        <p14:creationId xmlns:p14="http://schemas.microsoft.com/office/powerpoint/2010/main" val="3938701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D20CE-F5DC-8D38-DFD1-9F8EC044D1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3674C4-E2E1-D6A2-C09C-CCD2AFEDC9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A622C3-52E1-DED8-4D53-04E2E63104E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93F20E-5705-9B1B-FEEE-C22B04CB14B3}"/>
              </a:ext>
            </a:extLst>
          </p:cNvPr>
          <p:cNvSpPr>
            <a:spLocks noGrp="1"/>
          </p:cNvSpPr>
          <p:nvPr>
            <p:ph type="dt" sz="half" idx="10"/>
          </p:nvPr>
        </p:nvSpPr>
        <p:spPr/>
        <p:txBody>
          <a:bodyPr/>
          <a:lstStyle/>
          <a:p>
            <a:fld id="{935F2BA7-5B41-4E53-9079-B41E531CCD97}" type="datetimeFigureOut">
              <a:rPr lang="en-US" smtClean="0"/>
              <a:t>2/2/2023</a:t>
            </a:fld>
            <a:endParaRPr lang="en-US"/>
          </a:p>
        </p:txBody>
      </p:sp>
      <p:sp>
        <p:nvSpPr>
          <p:cNvPr id="6" name="Footer Placeholder 5">
            <a:extLst>
              <a:ext uri="{FF2B5EF4-FFF2-40B4-BE49-F238E27FC236}">
                <a16:creationId xmlns:a16="http://schemas.microsoft.com/office/drawing/2014/main" id="{967E5793-FB30-BFE2-AD96-464B1035F7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416D03-6EB7-8524-B97B-EC2FC8FC0892}"/>
              </a:ext>
            </a:extLst>
          </p:cNvPr>
          <p:cNvSpPr>
            <a:spLocks noGrp="1"/>
          </p:cNvSpPr>
          <p:nvPr>
            <p:ph type="sldNum" sz="quarter" idx="12"/>
          </p:nvPr>
        </p:nvSpPr>
        <p:spPr/>
        <p:txBody>
          <a:bodyPr/>
          <a:lstStyle/>
          <a:p>
            <a:fld id="{76F8B2EF-560D-477E-A089-5A89B3DC68AB}" type="slidenum">
              <a:rPr lang="en-US" smtClean="0"/>
              <a:t>‹#›</a:t>
            </a:fld>
            <a:endParaRPr lang="en-US"/>
          </a:p>
        </p:txBody>
      </p:sp>
    </p:spTree>
    <p:extLst>
      <p:ext uri="{BB962C8B-B14F-4D97-AF65-F5344CB8AC3E}">
        <p14:creationId xmlns:p14="http://schemas.microsoft.com/office/powerpoint/2010/main" val="279951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CC322-8C92-A453-20CC-254D6F57B2C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BC3116-0C3B-F1D4-0690-9864A1ADF2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DDF762-0E71-E2D9-4A23-F95CE04F43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9B98BF4-7CC1-5170-A1FE-6549618A0B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EF8F19-6F60-A57C-D42E-A247F539A8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8DC5C97-BDDF-08B3-DD86-A93C36272366}"/>
              </a:ext>
            </a:extLst>
          </p:cNvPr>
          <p:cNvSpPr>
            <a:spLocks noGrp="1"/>
          </p:cNvSpPr>
          <p:nvPr>
            <p:ph type="dt" sz="half" idx="10"/>
          </p:nvPr>
        </p:nvSpPr>
        <p:spPr/>
        <p:txBody>
          <a:bodyPr/>
          <a:lstStyle/>
          <a:p>
            <a:fld id="{935F2BA7-5B41-4E53-9079-B41E531CCD97}" type="datetimeFigureOut">
              <a:rPr lang="en-US" smtClean="0"/>
              <a:t>2/2/2023</a:t>
            </a:fld>
            <a:endParaRPr lang="en-US"/>
          </a:p>
        </p:txBody>
      </p:sp>
      <p:sp>
        <p:nvSpPr>
          <p:cNvPr id="8" name="Footer Placeholder 7">
            <a:extLst>
              <a:ext uri="{FF2B5EF4-FFF2-40B4-BE49-F238E27FC236}">
                <a16:creationId xmlns:a16="http://schemas.microsoft.com/office/drawing/2014/main" id="{42BADFA2-6F5F-6BC1-B4BE-BC3E9114677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20664B-FFEF-6CB9-A870-10EA673949DB}"/>
              </a:ext>
            </a:extLst>
          </p:cNvPr>
          <p:cNvSpPr>
            <a:spLocks noGrp="1"/>
          </p:cNvSpPr>
          <p:nvPr>
            <p:ph type="sldNum" sz="quarter" idx="12"/>
          </p:nvPr>
        </p:nvSpPr>
        <p:spPr/>
        <p:txBody>
          <a:bodyPr/>
          <a:lstStyle/>
          <a:p>
            <a:fld id="{76F8B2EF-560D-477E-A089-5A89B3DC68AB}" type="slidenum">
              <a:rPr lang="en-US" smtClean="0"/>
              <a:t>‹#›</a:t>
            </a:fld>
            <a:endParaRPr lang="en-US"/>
          </a:p>
        </p:txBody>
      </p:sp>
    </p:spTree>
    <p:extLst>
      <p:ext uri="{BB962C8B-B14F-4D97-AF65-F5344CB8AC3E}">
        <p14:creationId xmlns:p14="http://schemas.microsoft.com/office/powerpoint/2010/main" val="3185848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CDC43-24F3-9946-B2B2-F12FC1E5C5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FC5486-15B6-B736-9469-572F55D18303}"/>
              </a:ext>
            </a:extLst>
          </p:cNvPr>
          <p:cNvSpPr>
            <a:spLocks noGrp="1"/>
          </p:cNvSpPr>
          <p:nvPr>
            <p:ph type="dt" sz="half" idx="10"/>
          </p:nvPr>
        </p:nvSpPr>
        <p:spPr/>
        <p:txBody>
          <a:bodyPr/>
          <a:lstStyle/>
          <a:p>
            <a:fld id="{935F2BA7-5B41-4E53-9079-B41E531CCD97}" type="datetimeFigureOut">
              <a:rPr lang="en-US" smtClean="0"/>
              <a:t>2/2/2023</a:t>
            </a:fld>
            <a:endParaRPr lang="en-US"/>
          </a:p>
        </p:txBody>
      </p:sp>
      <p:sp>
        <p:nvSpPr>
          <p:cNvPr id="4" name="Footer Placeholder 3">
            <a:extLst>
              <a:ext uri="{FF2B5EF4-FFF2-40B4-BE49-F238E27FC236}">
                <a16:creationId xmlns:a16="http://schemas.microsoft.com/office/drawing/2014/main" id="{319793BF-AA00-74DA-1743-6060E6396C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8FAB0A-8FFF-4BC6-D4D6-1C34AD07CB58}"/>
              </a:ext>
            </a:extLst>
          </p:cNvPr>
          <p:cNvSpPr>
            <a:spLocks noGrp="1"/>
          </p:cNvSpPr>
          <p:nvPr>
            <p:ph type="sldNum" sz="quarter" idx="12"/>
          </p:nvPr>
        </p:nvSpPr>
        <p:spPr/>
        <p:txBody>
          <a:bodyPr/>
          <a:lstStyle/>
          <a:p>
            <a:fld id="{76F8B2EF-560D-477E-A089-5A89B3DC68AB}" type="slidenum">
              <a:rPr lang="en-US" smtClean="0"/>
              <a:t>‹#›</a:t>
            </a:fld>
            <a:endParaRPr lang="en-US"/>
          </a:p>
        </p:txBody>
      </p:sp>
    </p:spTree>
    <p:extLst>
      <p:ext uri="{BB962C8B-B14F-4D97-AF65-F5344CB8AC3E}">
        <p14:creationId xmlns:p14="http://schemas.microsoft.com/office/powerpoint/2010/main" val="2790586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BB5DFB-3BF6-ABB2-CA00-971DDDCF7CB7}"/>
              </a:ext>
            </a:extLst>
          </p:cNvPr>
          <p:cNvSpPr>
            <a:spLocks noGrp="1"/>
          </p:cNvSpPr>
          <p:nvPr>
            <p:ph type="dt" sz="half" idx="10"/>
          </p:nvPr>
        </p:nvSpPr>
        <p:spPr/>
        <p:txBody>
          <a:bodyPr/>
          <a:lstStyle/>
          <a:p>
            <a:fld id="{935F2BA7-5B41-4E53-9079-B41E531CCD97}" type="datetimeFigureOut">
              <a:rPr lang="en-US" smtClean="0"/>
              <a:t>2/2/2023</a:t>
            </a:fld>
            <a:endParaRPr lang="en-US"/>
          </a:p>
        </p:txBody>
      </p:sp>
      <p:sp>
        <p:nvSpPr>
          <p:cNvPr id="3" name="Footer Placeholder 2">
            <a:extLst>
              <a:ext uri="{FF2B5EF4-FFF2-40B4-BE49-F238E27FC236}">
                <a16:creationId xmlns:a16="http://schemas.microsoft.com/office/drawing/2014/main" id="{8B16AA67-6F00-4CD5-B87B-5EDFF0FF0C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2894F25-6E9E-6EDA-5E2D-419DCF2ADAB3}"/>
              </a:ext>
            </a:extLst>
          </p:cNvPr>
          <p:cNvSpPr>
            <a:spLocks noGrp="1"/>
          </p:cNvSpPr>
          <p:nvPr>
            <p:ph type="sldNum" sz="quarter" idx="12"/>
          </p:nvPr>
        </p:nvSpPr>
        <p:spPr/>
        <p:txBody>
          <a:bodyPr/>
          <a:lstStyle/>
          <a:p>
            <a:fld id="{76F8B2EF-560D-477E-A089-5A89B3DC68AB}" type="slidenum">
              <a:rPr lang="en-US" smtClean="0"/>
              <a:t>‹#›</a:t>
            </a:fld>
            <a:endParaRPr lang="en-US"/>
          </a:p>
        </p:txBody>
      </p:sp>
    </p:spTree>
    <p:extLst>
      <p:ext uri="{BB962C8B-B14F-4D97-AF65-F5344CB8AC3E}">
        <p14:creationId xmlns:p14="http://schemas.microsoft.com/office/powerpoint/2010/main" val="3894618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A2313-1F00-67C0-4C40-FA1CC40DC4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1F00E6-C06A-59B5-EB31-1967FC683E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E140F6C-8AE2-464F-AB21-4C16450F1F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7F6BC4-7830-1729-F2A5-4632E0AC75F5}"/>
              </a:ext>
            </a:extLst>
          </p:cNvPr>
          <p:cNvSpPr>
            <a:spLocks noGrp="1"/>
          </p:cNvSpPr>
          <p:nvPr>
            <p:ph type="dt" sz="half" idx="10"/>
          </p:nvPr>
        </p:nvSpPr>
        <p:spPr/>
        <p:txBody>
          <a:bodyPr/>
          <a:lstStyle/>
          <a:p>
            <a:fld id="{935F2BA7-5B41-4E53-9079-B41E531CCD97}" type="datetimeFigureOut">
              <a:rPr lang="en-US" smtClean="0"/>
              <a:t>2/2/2023</a:t>
            </a:fld>
            <a:endParaRPr lang="en-US"/>
          </a:p>
        </p:txBody>
      </p:sp>
      <p:sp>
        <p:nvSpPr>
          <p:cNvPr id="6" name="Footer Placeholder 5">
            <a:extLst>
              <a:ext uri="{FF2B5EF4-FFF2-40B4-BE49-F238E27FC236}">
                <a16:creationId xmlns:a16="http://schemas.microsoft.com/office/drawing/2014/main" id="{230F7590-38B7-5565-A663-1EE5F176F0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471DF5-7CE6-F7B6-7A0E-1507D3F2780F}"/>
              </a:ext>
            </a:extLst>
          </p:cNvPr>
          <p:cNvSpPr>
            <a:spLocks noGrp="1"/>
          </p:cNvSpPr>
          <p:nvPr>
            <p:ph type="sldNum" sz="quarter" idx="12"/>
          </p:nvPr>
        </p:nvSpPr>
        <p:spPr/>
        <p:txBody>
          <a:bodyPr/>
          <a:lstStyle/>
          <a:p>
            <a:fld id="{76F8B2EF-560D-477E-A089-5A89B3DC68AB}" type="slidenum">
              <a:rPr lang="en-US" smtClean="0"/>
              <a:t>‹#›</a:t>
            </a:fld>
            <a:endParaRPr lang="en-US"/>
          </a:p>
        </p:txBody>
      </p:sp>
    </p:spTree>
    <p:extLst>
      <p:ext uri="{BB962C8B-B14F-4D97-AF65-F5344CB8AC3E}">
        <p14:creationId xmlns:p14="http://schemas.microsoft.com/office/powerpoint/2010/main" val="3776585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A1A07-4577-3C54-14CE-80F606FB14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7F7F6DB-2FDC-2A20-F1CD-7E020FDD55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A6DB951-FBB7-5004-FDA4-339141AB92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522656-31BA-655C-C279-D1FE634BCCC2}"/>
              </a:ext>
            </a:extLst>
          </p:cNvPr>
          <p:cNvSpPr>
            <a:spLocks noGrp="1"/>
          </p:cNvSpPr>
          <p:nvPr>
            <p:ph type="dt" sz="half" idx="10"/>
          </p:nvPr>
        </p:nvSpPr>
        <p:spPr/>
        <p:txBody>
          <a:bodyPr/>
          <a:lstStyle/>
          <a:p>
            <a:fld id="{935F2BA7-5B41-4E53-9079-B41E531CCD97}" type="datetimeFigureOut">
              <a:rPr lang="en-US" smtClean="0"/>
              <a:t>2/2/2023</a:t>
            </a:fld>
            <a:endParaRPr lang="en-US"/>
          </a:p>
        </p:txBody>
      </p:sp>
      <p:sp>
        <p:nvSpPr>
          <p:cNvPr id="6" name="Footer Placeholder 5">
            <a:extLst>
              <a:ext uri="{FF2B5EF4-FFF2-40B4-BE49-F238E27FC236}">
                <a16:creationId xmlns:a16="http://schemas.microsoft.com/office/drawing/2014/main" id="{10081C92-1614-F3D8-5CA1-B24688FFE0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A0D8EE-37B4-E56E-43DD-D72BB1F47D05}"/>
              </a:ext>
            </a:extLst>
          </p:cNvPr>
          <p:cNvSpPr>
            <a:spLocks noGrp="1"/>
          </p:cNvSpPr>
          <p:nvPr>
            <p:ph type="sldNum" sz="quarter" idx="12"/>
          </p:nvPr>
        </p:nvSpPr>
        <p:spPr/>
        <p:txBody>
          <a:bodyPr/>
          <a:lstStyle/>
          <a:p>
            <a:fld id="{76F8B2EF-560D-477E-A089-5A89B3DC68AB}" type="slidenum">
              <a:rPr lang="en-US" smtClean="0"/>
              <a:t>‹#›</a:t>
            </a:fld>
            <a:endParaRPr lang="en-US"/>
          </a:p>
        </p:txBody>
      </p:sp>
    </p:spTree>
    <p:extLst>
      <p:ext uri="{BB962C8B-B14F-4D97-AF65-F5344CB8AC3E}">
        <p14:creationId xmlns:p14="http://schemas.microsoft.com/office/powerpoint/2010/main" val="955473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443747-1908-AE22-DD70-1A9849DDFD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CB486A-D588-A012-8B4C-61A505881C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7EB717-18F0-A4CA-E24F-66A1BC6393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5F2BA7-5B41-4E53-9079-B41E531CCD97}" type="datetimeFigureOut">
              <a:rPr lang="en-US" smtClean="0"/>
              <a:t>2/2/2023</a:t>
            </a:fld>
            <a:endParaRPr lang="en-US"/>
          </a:p>
        </p:txBody>
      </p:sp>
      <p:sp>
        <p:nvSpPr>
          <p:cNvPr id="5" name="Footer Placeholder 4">
            <a:extLst>
              <a:ext uri="{FF2B5EF4-FFF2-40B4-BE49-F238E27FC236}">
                <a16:creationId xmlns:a16="http://schemas.microsoft.com/office/drawing/2014/main" id="{B7F8D397-5134-D51A-9A78-D1681E1AA8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85A1D7C-5BAE-66ED-F790-8A6BFBE5D2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F8B2EF-560D-477E-A089-5A89B3DC68AB}" type="slidenum">
              <a:rPr lang="en-US" smtClean="0"/>
              <a:t>‹#›</a:t>
            </a:fld>
            <a:endParaRPr lang="en-US"/>
          </a:p>
        </p:txBody>
      </p:sp>
    </p:spTree>
    <p:extLst>
      <p:ext uri="{BB962C8B-B14F-4D97-AF65-F5344CB8AC3E}">
        <p14:creationId xmlns:p14="http://schemas.microsoft.com/office/powerpoint/2010/main" val="1533488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151674F2-A44F-493F-BBF8-A3425F7AF16D}"/>
              </a:ext>
            </a:extLst>
          </p:cNvPr>
          <p:cNvGrpSpPr/>
          <p:nvPr/>
        </p:nvGrpSpPr>
        <p:grpSpPr>
          <a:xfrm>
            <a:off x="-27709" y="-11797"/>
            <a:ext cx="12233565" cy="1604338"/>
            <a:chOff x="-27709" y="-11797"/>
            <a:chExt cx="12233565" cy="1604338"/>
          </a:xfrm>
        </p:grpSpPr>
        <p:sp>
          <p:nvSpPr>
            <p:cNvPr id="9" name="Rectangle 8">
              <a:extLst>
                <a:ext uri="{FF2B5EF4-FFF2-40B4-BE49-F238E27FC236}">
                  <a16:creationId xmlns:a16="http://schemas.microsoft.com/office/drawing/2014/main" id="{3E7AB121-7456-44D6-B1E6-9061BC75D928}"/>
                </a:ext>
              </a:extLst>
            </p:cNvPr>
            <p:cNvSpPr/>
            <p:nvPr/>
          </p:nvSpPr>
          <p:spPr>
            <a:xfrm>
              <a:off x="-13853" y="218208"/>
              <a:ext cx="12219709" cy="1374333"/>
            </a:xfrm>
            <a:custGeom>
              <a:avLst/>
              <a:gdLst>
                <a:gd name="connsiteX0" fmla="*/ 0 w 12192000"/>
                <a:gd name="connsiteY0" fmla="*/ 0 h 1435821"/>
                <a:gd name="connsiteX1" fmla="*/ 12192000 w 12192000"/>
                <a:gd name="connsiteY1" fmla="*/ 0 h 1435821"/>
                <a:gd name="connsiteX2" fmla="*/ 12192000 w 12192000"/>
                <a:gd name="connsiteY2" fmla="*/ 1435821 h 1435821"/>
                <a:gd name="connsiteX3" fmla="*/ 0 w 12192000"/>
                <a:gd name="connsiteY3" fmla="*/ 1435821 h 1435821"/>
                <a:gd name="connsiteX4" fmla="*/ 0 w 12192000"/>
                <a:gd name="connsiteY4" fmla="*/ 0 h 1435821"/>
                <a:gd name="connsiteX0" fmla="*/ 0 w 12192000"/>
                <a:gd name="connsiteY0" fmla="*/ 0 h 1503554"/>
                <a:gd name="connsiteX1" fmla="*/ 12192000 w 12192000"/>
                <a:gd name="connsiteY1" fmla="*/ 0 h 1503554"/>
                <a:gd name="connsiteX2" fmla="*/ 12192000 w 12192000"/>
                <a:gd name="connsiteY2" fmla="*/ 1435821 h 1503554"/>
                <a:gd name="connsiteX3" fmla="*/ 0 w 12192000"/>
                <a:gd name="connsiteY3" fmla="*/ 1435821 h 1503554"/>
                <a:gd name="connsiteX4" fmla="*/ 0 w 12192000"/>
                <a:gd name="connsiteY4" fmla="*/ 0 h 1503554"/>
                <a:gd name="connsiteX0" fmla="*/ 27709 w 12219709"/>
                <a:gd name="connsiteY0" fmla="*/ 0 h 1435821"/>
                <a:gd name="connsiteX1" fmla="*/ 12219709 w 12219709"/>
                <a:gd name="connsiteY1" fmla="*/ 0 h 1435821"/>
                <a:gd name="connsiteX2" fmla="*/ 12219709 w 12219709"/>
                <a:gd name="connsiteY2" fmla="*/ 1435821 h 1435821"/>
                <a:gd name="connsiteX3" fmla="*/ 0 w 12219709"/>
                <a:gd name="connsiteY3" fmla="*/ 1241858 h 1435821"/>
                <a:gd name="connsiteX4" fmla="*/ 27709 w 12219709"/>
                <a:gd name="connsiteY4" fmla="*/ 0 h 1435821"/>
                <a:gd name="connsiteX0" fmla="*/ 27709 w 12219709"/>
                <a:gd name="connsiteY0" fmla="*/ 0 h 1313379"/>
                <a:gd name="connsiteX1" fmla="*/ 12219709 w 12219709"/>
                <a:gd name="connsiteY1" fmla="*/ 0 h 1313379"/>
                <a:gd name="connsiteX2" fmla="*/ 12205854 w 12219709"/>
                <a:gd name="connsiteY2" fmla="*/ 1255712 h 1313379"/>
                <a:gd name="connsiteX3" fmla="*/ 0 w 12219709"/>
                <a:gd name="connsiteY3" fmla="*/ 1241858 h 1313379"/>
                <a:gd name="connsiteX4" fmla="*/ 27709 w 12219709"/>
                <a:gd name="connsiteY4" fmla="*/ 0 h 1313379"/>
                <a:gd name="connsiteX0" fmla="*/ 27709 w 12219709"/>
                <a:gd name="connsiteY0" fmla="*/ 0 h 1374333"/>
                <a:gd name="connsiteX1" fmla="*/ 12219709 w 12219709"/>
                <a:gd name="connsiteY1" fmla="*/ 0 h 1374333"/>
                <a:gd name="connsiteX2" fmla="*/ 12205854 w 12219709"/>
                <a:gd name="connsiteY2" fmla="*/ 1255712 h 1374333"/>
                <a:gd name="connsiteX3" fmla="*/ 0 w 12219709"/>
                <a:gd name="connsiteY3" fmla="*/ 1241858 h 1374333"/>
                <a:gd name="connsiteX4" fmla="*/ 27709 w 12219709"/>
                <a:gd name="connsiteY4" fmla="*/ 0 h 13743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19709" h="1374333">
                  <a:moveTo>
                    <a:pt x="27709" y="0"/>
                  </a:moveTo>
                  <a:lnTo>
                    <a:pt x="12219709" y="0"/>
                  </a:lnTo>
                  <a:lnTo>
                    <a:pt x="12205854" y="1255712"/>
                  </a:lnTo>
                  <a:cubicBezTo>
                    <a:pt x="6119091" y="1435821"/>
                    <a:pt x="5712691" y="1394258"/>
                    <a:pt x="0" y="1241858"/>
                  </a:cubicBezTo>
                  <a:lnTo>
                    <a:pt x="27709" y="0"/>
                  </a:lnTo>
                  <a:close/>
                </a:path>
              </a:pathLst>
            </a:custGeom>
            <a:solidFill>
              <a:srgbClr val="7AC5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8">
              <a:extLst>
                <a:ext uri="{FF2B5EF4-FFF2-40B4-BE49-F238E27FC236}">
                  <a16:creationId xmlns:a16="http://schemas.microsoft.com/office/drawing/2014/main" id="{F2966021-9C59-46B7-98C5-FA12D9A336BC}"/>
                </a:ext>
              </a:extLst>
            </p:cNvPr>
            <p:cNvSpPr/>
            <p:nvPr/>
          </p:nvSpPr>
          <p:spPr>
            <a:xfrm>
              <a:off x="-27709" y="-11797"/>
              <a:ext cx="12219709" cy="1374333"/>
            </a:xfrm>
            <a:custGeom>
              <a:avLst/>
              <a:gdLst>
                <a:gd name="connsiteX0" fmla="*/ 0 w 12192000"/>
                <a:gd name="connsiteY0" fmla="*/ 0 h 1435821"/>
                <a:gd name="connsiteX1" fmla="*/ 12192000 w 12192000"/>
                <a:gd name="connsiteY1" fmla="*/ 0 h 1435821"/>
                <a:gd name="connsiteX2" fmla="*/ 12192000 w 12192000"/>
                <a:gd name="connsiteY2" fmla="*/ 1435821 h 1435821"/>
                <a:gd name="connsiteX3" fmla="*/ 0 w 12192000"/>
                <a:gd name="connsiteY3" fmla="*/ 1435821 h 1435821"/>
                <a:gd name="connsiteX4" fmla="*/ 0 w 12192000"/>
                <a:gd name="connsiteY4" fmla="*/ 0 h 1435821"/>
                <a:gd name="connsiteX0" fmla="*/ 0 w 12192000"/>
                <a:gd name="connsiteY0" fmla="*/ 0 h 1503554"/>
                <a:gd name="connsiteX1" fmla="*/ 12192000 w 12192000"/>
                <a:gd name="connsiteY1" fmla="*/ 0 h 1503554"/>
                <a:gd name="connsiteX2" fmla="*/ 12192000 w 12192000"/>
                <a:gd name="connsiteY2" fmla="*/ 1435821 h 1503554"/>
                <a:gd name="connsiteX3" fmla="*/ 0 w 12192000"/>
                <a:gd name="connsiteY3" fmla="*/ 1435821 h 1503554"/>
                <a:gd name="connsiteX4" fmla="*/ 0 w 12192000"/>
                <a:gd name="connsiteY4" fmla="*/ 0 h 1503554"/>
                <a:gd name="connsiteX0" fmla="*/ 27709 w 12219709"/>
                <a:gd name="connsiteY0" fmla="*/ 0 h 1435821"/>
                <a:gd name="connsiteX1" fmla="*/ 12219709 w 12219709"/>
                <a:gd name="connsiteY1" fmla="*/ 0 h 1435821"/>
                <a:gd name="connsiteX2" fmla="*/ 12219709 w 12219709"/>
                <a:gd name="connsiteY2" fmla="*/ 1435821 h 1435821"/>
                <a:gd name="connsiteX3" fmla="*/ 0 w 12219709"/>
                <a:gd name="connsiteY3" fmla="*/ 1241858 h 1435821"/>
                <a:gd name="connsiteX4" fmla="*/ 27709 w 12219709"/>
                <a:gd name="connsiteY4" fmla="*/ 0 h 1435821"/>
                <a:gd name="connsiteX0" fmla="*/ 27709 w 12219709"/>
                <a:gd name="connsiteY0" fmla="*/ 0 h 1313379"/>
                <a:gd name="connsiteX1" fmla="*/ 12219709 w 12219709"/>
                <a:gd name="connsiteY1" fmla="*/ 0 h 1313379"/>
                <a:gd name="connsiteX2" fmla="*/ 12205854 w 12219709"/>
                <a:gd name="connsiteY2" fmla="*/ 1255712 h 1313379"/>
                <a:gd name="connsiteX3" fmla="*/ 0 w 12219709"/>
                <a:gd name="connsiteY3" fmla="*/ 1241858 h 1313379"/>
                <a:gd name="connsiteX4" fmla="*/ 27709 w 12219709"/>
                <a:gd name="connsiteY4" fmla="*/ 0 h 1313379"/>
                <a:gd name="connsiteX0" fmla="*/ 27709 w 12219709"/>
                <a:gd name="connsiteY0" fmla="*/ 0 h 1374333"/>
                <a:gd name="connsiteX1" fmla="*/ 12219709 w 12219709"/>
                <a:gd name="connsiteY1" fmla="*/ 0 h 1374333"/>
                <a:gd name="connsiteX2" fmla="*/ 12205854 w 12219709"/>
                <a:gd name="connsiteY2" fmla="*/ 1255712 h 1374333"/>
                <a:gd name="connsiteX3" fmla="*/ 0 w 12219709"/>
                <a:gd name="connsiteY3" fmla="*/ 1241858 h 1374333"/>
                <a:gd name="connsiteX4" fmla="*/ 27709 w 12219709"/>
                <a:gd name="connsiteY4" fmla="*/ 0 h 13743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19709" h="1374333">
                  <a:moveTo>
                    <a:pt x="27709" y="0"/>
                  </a:moveTo>
                  <a:lnTo>
                    <a:pt x="12219709" y="0"/>
                  </a:lnTo>
                  <a:lnTo>
                    <a:pt x="12205854" y="1255712"/>
                  </a:lnTo>
                  <a:cubicBezTo>
                    <a:pt x="6119091" y="1435821"/>
                    <a:pt x="5712691" y="1394258"/>
                    <a:pt x="0" y="1241858"/>
                  </a:cubicBezTo>
                  <a:lnTo>
                    <a:pt x="27709" y="0"/>
                  </a:lnTo>
                  <a:close/>
                </a:path>
              </a:pathLst>
            </a:custGeom>
            <a:solidFill>
              <a:srgbClr val="45AE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oup 6">
            <a:extLst>
              <a:ext uri="{FF2B5EF4-FFF2-40B4-BE49-F238E27FC236}">
                <a16:creationId xmlns:a16="http://schemas.microsoft.com/office/drawing/2014/main" id="{F07D17E3-2D94-4AC6-975B-ECFD60C3FAB0}"/>
              </a:ext>
            </a:extLst>
          </p:cNvPr>
          <p:cNvGrpSpPr/>
          <p:nvPr/>
        </p:nvGrpSpPr>
        <p:grpSpPr>
          <a:xfrm>
            <a:off x="-109298" y="12231"/>
            <a:ext cx="3041074" cy="1481858"/>
            <a:chOff x="-277091" y="-223478"/>
            <a:chExt cx="3041074" cy="1481858"/>
          </a:xfrm>
        </p:grpSpPr>
        <p:sp>
          <p:nvSpPr>
            <p:cNvPr id="6" name="Oval 5">
              <a:extLst>
                <a:ext uri="{FF2B5EF4-FFF2-40B4-BE49-F238E27FC236}">
                  <a16:creationId xmlns:a16="http://schemas.microsoft.com/office/drawing/2014/main" id="{412A5FED-5B5D-430C-9B01-14852FB6710B}"/>
                </a:ext>
              </a:extLst>
            </p:cNvPr>
            <p:cNvSpPr/>
            <p:nvPr/>
          </p:nvSpPr>
          <p:spPr>
            <a:xfrm>
              <a:off x="34637" y="-177441"/>
              <a:ext cx="2729346" cy="1435821"/>
            </a:xfrm>
            <a:prstGeom prst="ellipse">
              <a:avLst/>
            </a:prstGeom>
            <a:solidFill>
              <a:srgbClr val="0D9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3F61C42B-2557-4F7A-B201-7FF4B810F6CD}"/>
                </a:ext>
              </a:extLst>
            </p:cNvPr>
            <p:cNvSpPr/>
            <p:nvPr/>
          </p:nvSpPr>
          <p:spPr>
            <a:xfrm>
              <a:off x="-277091" y="-223478"/>
              <a:ext cx="2729346" cy="1435821"/>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A3E55284-FC01-4C65-B22F-4EC10F1AC148}"/>
                </a:ext>
              </a:extLst>
            </p:cNvPr>
            <p:cNvSpPr/>
            <p:nvPr/>
          </p:nvSpPr>
          <p:spPr>
            <a:xfrm>
              <a:off x="-277091" y="-133495"/>
              <a:ext cx="2452255" cy="125585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extBox 7">
            <a:extLst>
              <a:ext uri="{FF2B5EF4-FFF2-40B4-BE49-F238E27FC236}">
                <a16:creationId xmlns:a16="http://schemas.microsoft.com/office/drawing/2014/main" id="{38B1374E-5523-498F-B031-A5148A0509A3}"/>
              </a:ext>
            </a:extLst>
          </p:cNvPr>
          <p:cNvSpPr txBox="1"/>
          <p:nvPr/>
        </p:nvSpPr>
        <p:spPr>
          <a:xfrm>
            <a:off x="299412" y="398628"/>
            <a:ext cx="2334492" cy="646331"/>
          </a:xfrm>
          <a:prstGeom prst="rect">
            <a:avLst/>
          </a:prstGeom>
          <a:noFill/>
        </p:spPr>
        <p:txBody>
          <a:bodyPr wrap="square" rtlCol="0">
            <a:spAutoFit/>
          </a:bodyPr>
          <a:lstStyle/>
          <a:p>
            <a:r>
              <a:rPr lang="en-US" sz="3600" b="1" dirty="0" err="1">
                <a:solidFill>
                  <a:srgbClr val="0070C0"/>
                </a:solidFill>
                <a:latin typeface=".VnAvant" panose="020B7200000000000000" pitchFamily="34" charset="0"/>
              </a:rPr>
              <a:t>TuÇn</a:t>
            </a:r>
            <a:r>
              <a:rPr lang="en-US" sz="3600" b="1" dirty="0">
                <a:solidFill>
                  <a:srgbClr val="0070C0"/>
                </a:solidFill>
                <a:latin typeface=".VnAvant" panose="020B7200000000000000" pitchFamily="34" charset="0"/>
              </a:rPr>
              <a:t> 20</a:t>
            </a:r>
          </a:p>
        </p:txBody>
      </p:sp>
      <p:grpSp>
        <p:nvGrpSpPr>
          <p:cNvPr id="13" name="Group 12">
            <a:extLst>
              <a:ext uri="{FF2B5EF4-FFF2-40B4-BE49-F238E27FC236}">
                <a16:creationId xmlns:a16="http://schemas.microsoft.com/office/drawing/2014/main" id="{60EEE6E9-7236-43F9-B397-63B34B5C8854}"/>
              </a:ext>
            </a:extLst>
          </p:cNvPr>
          <p:cNvGrpSpPr/>
          <p:nvPr/>
        </p:nvGrpSpPr>
        <p:grpSpPr>
          <a:xfrm>
            <a:off x="1733486" y="2630090"/>
            <a:ext cx="6939425" cy="1288862"/>
            <a:chOff x="1543633" y="1001196"/>
            <a:chExt cx="6939425" cy="1288862"/>
          </a:xfrm>
        </p:grpSpPr>
        <p:grpSp>
          <p:nvGrpSpPr>
            <p:cNvPr id="3" name="Group 2">
              <a:extLst>
                <a:ext uri="{FF2B5EF4-FFF2-40B4-BE49-F238E27FC236}">
                  <a16:creationId xmlns:a16="http://schemas.microsoft.com/office/drawing/2014/main" id="{3D0D1694-7B78-4A51-86EB-A4EA433B0ADD}"/>
                </a:ext>
              </a:extLst>
            </p:cNvPr>
            <p:cNvGrpSpPr/>
            <p:nvPr/>
          </p:nvGrpSpPr>
          <p:grpSpPr>
            <a:xfrm>
              <a:off x="1543633" y="1001196"/>
              <a:ext cx="6939425" cy="1288862"/>
              <a:chOff x="1399567" y="986345"/>
              <a:chExt cx="6939425" cy="1288862"/>
            </a:xfrm>
          </p:grpSpPr>
          <p:sp>
            <p:nvSpPr>
              <p:cNvPr id="25" name="Arrow: Chevron 24">
                <a:extLst>
                  <a:ext uri="{FF2B5EF4-FFF2-40B4-BE49-F238E27FC236}">
                    <a16:creationId xmlns:a16="http://schemas.microsoft.com/office/drawing/2014/main" id="{A59EC3ED-3AA0-408A-8967-9FF97C10B700}"/>
                  </a:ext>
                </a:extLst>
              </p:cNvPr>
              <p:cNvSpPr/>
              <p:nvPr/>
            </p:nvSpPr>
            <p:spPr>
              <a:xfrm>
                <a:off x="1399567" y="1392789"/>
                <a:ext cx="2255235" cy="882418"/>
              </a:xfrm>
              <a:custGeom>
                <a:avLst/>
                <a:gdLst>
                  <a:gd name="connsiteX0" fmla="*/ 0 w 2176897"/>
                  <a:gd name="connsiteY0" fmla="*/ 0 h 923902"/>
                  <a:gd name="connsiteX1" fmla="*/ 1714946 w 2176897"/>
                  <a:gd name="connsiteY1" fmla="*/ 0 h 923902"/>
                  <a:gd name="connsiteX2" fmla="*/ 2176897 w 2176897"/>
                  <a:gd name="connsiteY2" fmla="*/ 461951 h 923902"/>
                  <a:gd name="connsiteX3" fmla="*/ 1714946 w 2176897"/>
                  <a:gd name="connsiteY3" fmla="*/ 923902 h 923902"/>
                  <a:gd name="connsiteX4" fmla="*/ 0 w 2176897"/>
                  <a:gd name="connsiteY4" fmla="*/ 923902 h 923902"/>
                  <a:gd name="connsiteX5" fmla="*/ 461951 w 2176897"/>
                  <a:gd name="connsiteY5" fmla="*/ 461951 h 923902"/>
                  <a:gd name="connsiteX6" fmla="*/ 0 w 2176897"/>
                  <a:gd name="connsiteY6" fmla="*/ 0 h 923902"/>
                  <a:gd name="connsiteX0" fmla="*/ 0 w 2224312"/>
                  <a:gd name="connsiteY0" fmla="*/ 0 h 989308"/>
                  <a:gd name="connsiteX1" fmla="*/ 1762361 w 2224312"/>
                  <a:gd name="connsiteY1" fmla="*/ 65406 h 989308"/>
                  <a:gd name="connsiteX2" fmla="*/ 2224312 w 2224312"/>
                  <a:gd name="connsiteY2" fmla="*/ 527357 h 989308"/>
                  <a:gd name="connsiteX3" fmla="*/ 1762361 w 2224312"/>
                  <a:gd name="connsiteY3" fmla="*/ 989308 h 989308"/>
                  <a:gd name="connsiteX4" fmla="*/ 47415 w 2224312"/>
                  <a:gd name="connsiteY4" fmla="*/ 989308 h 989308"/>
                  <a:gd name="connsiteX5" fmla="*/ 509366 w 2224312"/>
                  <a:gd name="connsiteY5" fmla="*/ 527357 h 989308"/>
                  <a:gd name="connsiteX6" fmla="*/ 0 w 2224312"/>
                  <a:gd name="connsiteY6" fmla="*/ 0 h 989308"/>
                  <a:gd name="connsiteX0" fmla="*/ 0 w 2224312"/>
                  <a:gd name="connsiteY0" fmla="*/ 0 h 989308"/>
                  <a:gd name="connsiteX1" fmla="*/ 1762361 w 2224312"/>
                  <a:gd name="connsiteY1" fmla="*/ 65406 h 989308"/>
                  <a:gd name="connsiteX2" fmla="*/ 2224312 w 2224312"/>
                  <a:gd name="connsiteY2" fmla="*/ 527357 h 989308"/>
                  <a:gd name="connsiteX3" fmla="*/ 1762361 w 2224312"/>
                  <a:gd name="connsiteY3" fmla="*/ 989308 h 989308"/>
                  <a:gd name="connsiteX4" fmla="*/ 47415 w 2224312"/>
                  <a:gd name="connsiteY4" fmla="*/ 989308 h 989308"/>
                  <a:gd name="connsiteX5" fmla="*/ 611375 w 2224312"/>
                  <a:gd name="connsiteY5" fmla="*/ 421128 h 989308"/>
                  <a:gd name="connsiteX6" fmla="*/ 0 w 2224312"/>
                  <a:gd name="connsiteY6" fmla="*/ 0 h 989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24312" h="989308">
                    <a:moveTo>
                      <a:pt x="0" y="0"/>
                    </a:moveTo>
                    <a:lnTo>
                      <a:pt x="1762361" y="65406"/>
                    </a:lnTo>
                    <a:lnTo>
                      <a:pt x="2224312" y="527357"/>
                    </a:lnTo>
                    <a:lnTo>
                      <a:pt x="1762361" y="989308"/>
                    </a:lnTo>
                    <a:lnTo>
                      <a:pt x="47415" y="989308"/>
                    </a:lnTo>
                    <a:lnTo>
                      <a:pt x="611375" y="421128"/>
                    </a:lnTo>
                    <a:lnTo>
                      <a:pt x="0" y="0"/>
                    </a:lnTo>
                    <a:close/>
                  </a:path>
                </a:pathLst>
              </a:custGeom>
              <a:solidFill>
                <a:srgbClr val="0D9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Arrow: Chevron 1">
                <a:extLst>
                  <a:ext uri="{FF2B5EF4-FFF2-40B4-BE49-F238E27FC236}">
                    <a16:creationId xmlns:a16="http://schemas.microsoft.com/office/drawing/2014/main" id="{B63FA407-F6E7-4460-BE00-59C5CD88A4FA}"/>
                  </a:ext>
                </a:extLst>
              </p:cNvPr>
              <p:cNvSpPr/>
              <p:nvPr/>
            </p:nvSpPr>
            <p:spPr>
              <a:xfrm rot="272365">
                <a:off x="1802298" y="1221534"/>
                <a:ext cx="2176897" cy="980242"/>
              </a:xfrm>
              <a:custGeom>
                <a:avLst/>
                <a:gdLst>
                  <a:gd name="connsiteX0" fmla="*/ 0 w 2176897"/>
                  <a:gd name="connsiteY0" fmla="*/ 0 h 923902"/>
                  <a:gd name="connsiteX1" fmla="*/ 1714946 w 2176897"/>
                  <a:gd name="connsiteY1" fmla="*/ 0 h 923902"/>
                  <a:gd name="connsiteX2" fmla="*/ 2176897 w 2176897"/>
                  <a:gd name="connsiteY2" fmla="*/ 461951 h 923902"/>
                  <a:gd name="connsiteX3" fmla="*/ 1714946 w 2176897"/>
                  <a:gd name="connsiteY3" fmla="*/ 923902 h 923902"/>
                  <a:gd name="connsiteX4" fmla="*/ 0 w 2176897"/>
                  <a:gd name="connsiteY4" fmla="*/ 923902 h 923902"/>
                  <a:gd name="connsiteX5" fmla="*/ 461951 w 2176897"/>
                  <a:gd name="connsiteY5" fmla="*/ 461951 h 923902"/>
                  <a:gd name="connsiteX6" fmla="*/ 0 w 2176897"/>
                  <a:gd name="connsiteY6" fmla="*/ 0 h 923902"/>
                  <a:gd name="connsiteX0" fmla="*/ 9424 w 2176897"/>
                  <a:gd name="connsiteY0" fmla="*/ 0 h 980242"/>
                  <a:gd name="connsiteX1" fmla="*/ 1714946 w 2176897"/>
                  <a:gd name="connsiteY1" fmla="*/ 56340 h 980242"/>
                  <a:gd name="connsiteX2" fmla="*/ 2176897 w 2176897"/>
                  <a:gd name="connsiteY2" fmla="*/ 518291 h 980242"/>
                  <a:gd name="connsiteX3" fmla="*/ 1714946 w 2176897"/>
                  <a:gd name="connsiteY3" fmla="*/ 980242 h 980242"/>
                  <a:gd name="connsiteX4" fmla="*/ 0 w 2176897"/>
                  <a:gd name="connsiteY4" fmla="*/ 980242 h 980242"/>
                  <a:gd name="connsiteX5" fmla="*/ 461951 w 2176897"/>
                  <a:gd name="connsiteY5" fmla="*/ 518291 h 980242"/>
                  <a:gd name="connsiteX6" fmla="*/ 9424 w 2176897"/>
                  <a:gd name="connsiteY6" fmla="*/ 0 h 980242"/>
                  <a:gd name="connsiteX0" fmla="*/ 9424 w 2176897"/>
                  <a:gd name="connsiteY0" fmla="*/ 0 h 980242"/>
                  <a:gd name="connsiteX1" fmla="*/ 1714946 w 2176897"/>
                  <a:gd name="connsiteY1" fmla="*/ 56340 h 980242"/>
                  <a:gd name="connsiteX2" fmla="*/ 2176897 w 2176897"/>
                  <a:gd name="connsiteY2" fmla="*/ 518291 h 980242"/>
                  <a:gd name="connsiteX3" fmla="*/ 1714946 w 2176897"/>
                  <a:gd name="connsiteY3" fmla="*/ 980242 h 980242"/>
                  <a:gd name="connsiteX4" fmla="*/ 0 w 2176897"/>
                  <a:gd name="connsiteY4" fmla="*/ 980242 h 980242"/>
                  <a:gd name="connsiteX5" fmla="*/ 649824 w 2176897"/>
                  <a:gd name="connsiteY5" fmla="*/ 433884 h 980242"/>
                  <a:gd name="connsiteX6" fmla="*/ 9424 w 2176897"/>
                  <a:gd name="connsiteY6" fmla="*/ 0 h 980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6897" h="980242">
                    <a:moveTo>
                      <a:pt x="9424" y="0"/>
                    </a:moveTo>
                    <a:lnTo>
                      <a:pt x="1714946" y="56340"/>
                    </a:lnTo>
                    <a:lnTo>
                      <a:pt x="2176897" y="518291"/>
                    </a:lnTo>
                    <a:lnTo>
                      <a:pt x="1714946" y="980242"/>
                    </a:lnTo>
                    <a:lnTo>
                      <a:pt x="0" y="980242"/>
                    </a:lnTo>
                    <a:lnTo>
                      <a:pt x="649824" y="433884"/>
                    </a:lnTo>
                    <a:lnTo>
                      <a:pt x="9424" y="0"/>
                    </a:lnTo>
                    <a:close/>
                  </a:path>
                </a:pathLst>
              </a:custGeom>
              <a:solidFill>
                <a:srgbClr val="9AD3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6" name="Arrow: Chevron 1">
                <a:extLst>
                  <a:ext uri="{FF2B5EF4-FFF2-40B4-BE49-F238E27FC236}">
                    <a16:creationId xmlns:a16="http://schemas.microsoft.com/office/drawing/2014/main" id="{590CC015-3E37-462D-87F1-800608B7309E}"/>
                  </a:ext>
                </a:extLst>
              </p:cNvPr>
              <p:cNvSpPr/>
              <p:nvPr/>
            </p:nvSpPr>
            <p:spPr>
              <a:xfrm rot="10800000">
                <a:off x="6162095" y="1114568"/>
                <a:ext cx="2176897" cy="906303"/>
              </a:xfrm>
              <a:custGeom>
                <a:avLst/>
                <a:gdLst>
                  <a:gd name="connsiteX0" fmla="*/ 0 w 2176897"/>
                  <a:gd name="connsiteY0" fmla="*/ 0 h 923902"/>
                  <a:gd name="connsiteX1" fmla="*/ 1714946 w 2176897"/>
                  <a:gd name="connsiteY1" fmla="*/ 0 h 923902"/>
                  <a:gd name="connsiteX2" fmla="*/ 2176897 w 2176897"/>
                  <a:gd name="connsiteY2" fmla="*/ 461951 h 923902"/>
                  <a:gd name="connsiteX3" fmla="*/ 1714946 w 2176897"/>
                  <a:gd name="connsiteY3" fmla="*/ 923902 h 923902"/>
                  <a:gd name="connsiteX4" fmla="*/ 0 w 2176897"/>
                  <a:gd name="connsiteY4" fmla="*/ 923902 h 923902"/>
                  <a:gd name="connsiteX5" fmla="*/ 461951 w 2176897"/>
                  <a:gd name="connsiteY5" fmla="*/ 461951 h 923902"/>
                  <a:gd name="connsiteX6" fmla="*/ 0 w 2176897"/>
                  <a:gd name="connsiteY6" fmla="*/ 0 h 923902"/>
                  <a:gd name="connsiteX0" fmla="*/ 9424 w 2176897"/>
                  <a:gd name="connsiteY0" fmla="*/ 0 h 980242"/>
                  <a:gd name="connsiteX1" fmla="*/ 1714946 w 2176897"/>
                  <a:gd name="connsiteY1" fmla="*/ 56340 h 980242"/>
                  <a:gd name="connsiteX2" fmla="*/ 2176897 w 2176897"/>
                  <a:gd name="connsiteY2" fmla="*/ 518291 h 980242"/>
                  <a:gd name="connsiteX3" fmla="*/ 1714946 w 2176897"/>
                  <a:gd name="connsiteY3" fmla="*/ 980242 h 980242"/>
                  <a:gd name="connsiteX4" fmla="*/ 0 w 2176897"/>
                  <a:gd name="connsiteY4" fmla="*/ 980242 h 980242"/>
                  <a:gd name="connsiteX5" fmla="*/ 461951 w 2176897"/>
                  <a:gd name="connsiteY5" fmla="*/ 518291 h 980242"/>
                  <a:gd name="connsiteX6" fmla="*/ 9424 w 2176897"/>
                  <a:gd name="connsiteY6" fmla="*/ 0 h 980242"/>
                  <a:gd name="connsiteX0" fmla="*/ 9424 w 2176897"/>
                  <a:gd name="connsiteY0" fmla="*/ 0 h 980242"/>
                  <a:gd name="connsiteX1" fmla="*/ 1714946 w 2176897"/>
                  <a:gd name="connsiteY1" fmla="*/ 56340 h 980242"/>
                  <a:gd name="connsiteX2" fmla="*/ 2176897 w 2176897"/>
                  <a:gd name="connsiteY2" fmla="*/ 518291 h 980242"/>
                  <a:gd name="connsiteX3" fmla="*/ 1714946 w 2176897"/>
                  <a:gd name="connsiteY3" fmla="*/ 980242 h 980242"/>
                  <a:gd name="connsiteX4" fmla="*/ 0 w 2176897"/>
                  <a:gd name="connsiteY4" fmla="*/ 980242 h 980242"/>
                  <a:gd name="connsiteX5" fmla="*/ 649824 w 2176897"/>
                  <a:gd name="connsiteY5" fmla="*/ 433884 h 980242"/>
                  <a:gd name="connsiteX6" fmla="*/ 9424 w 2176897"/>
                  <a:gd name="connsiteY6" fmla="*/ 0 h 980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6897" h="980242">
                    <a:moveTo>
                      <a:pt x="9424" y="0"/>
                    </a:moveTo>
                    <a:lnTo>
                      <a:pt x="1714946" y="56340"/>
                    </a:lnTo>
                    <a:lnTo>
                      <a:pt x="2176897" y="518291"/>
                    </a:lnTo>
                    <a:lnTo>
                      <a:pt x="1714946" y="980242"/>
                    </a:lnTo>
                    <a:lnTo>
                      <a:pt x="0" y="980242"/>
                    </a:lnTo>
                    <a:lnTo>
                      <a:pt x="649824" y="433884"/>
                    </a:lnTo>
                    <a:lnTo>
                      <a:pt x="9424" y="0"/>
                    </a:lnTo>
                    <a:close/>
                  </a:path>
                </a:pathLst>
              </a:custGeom>
              <a:solidFill>
                <a:srgbClr val="9AD3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18" name="Group 17">
                <a:extLst>
                  <a:ext uri="{FF2B5EF4-FFF2-40B4-BE49-F238E27FC236}">
                    <a16:creationId xmlns:a16="http://schemas.microsoft.com/office/drawing/2014/main" id="{88827ECE-11D4-41A5-BD76-14CB0C233C3C}"/>
                  </a:ext>
                </a:extLst>
              </p:cNvPr>
              <p:cNvGrpSpPr/>
              <p:nvPr/>
            </p:nvGrpSpPr>
            <p:grpSpPr>
              <a:xfrm>
                <a:off x="3224644" y="986345"/>
                <a:ext cx="4627419" cy="1174964"/>
                <a:chOff x="3186544" y="986344"/>
                <a:chExt cx="4627419" cy="1174964"/>
              </a:xfrm>
            </p:grpSpPr>
            <p:sp>
              <p:nvSpPr>
                <p:cNvPr id="12" name="Flowchart: Process 11">
                  <a:extLst>
                    <a:ext uri="{FF2B5EF4-FFF2-40B4-BE49-F238E27FC236}">
                      <a16:creationId xmlns:a16="http://schemas.microsoft.com/office/drawing/2014/main" id="{BD9F4E7D-C279-42A3-AD35-63E330C3EF98}"/>
                    </a:ext>
                  </a:extLst>
                </p:cNvPr>
                <p:cNvSpPr/>
                <p:nvPr/>
              </p:nvSpPr>
              <p:spPr>
                <a:xfrm rot="10800000">
                  <a:off x="3186544" y="986344"/>
                  <a:ext cx="4627419" cy="1174964"/>
                </a:xfrm>
                <a:custGeom>
                  <a:avLst/>
                  <a:gdLst>
                    <a:gd name="connsiteX0" fmla="*/ 0 w 4391890"/>
                    <a:gd name="connsiteY0" fmla="*/ 0 h 820948"/>
                    <a:gd name="connsiteX1" fmla="*/ 3981416 w 4391890"/>
                    <a:gd name="connsiteY1" fmla="*/ 0 h 820948"/>
                    <a:gd name="connsiteX2" fmla="*/ 4391890 w 4391890"/>
                    <a:gd name="connsiteY2" fmla="*/ 410474 h 820948"/>
                    <a:gd name="connsiteX3" fmla="*/ 3981416 w 4391890"/>
                    <a:gd name="connsiteY3" fmla="*/ 820948 h 820948"/>
                    <a:gd name="connsiteX4" fmla="*/ 0 w 4391890"/>
                    <a:gd name="connsiteY4" fmla="*/ 820948 h 820948"/>
                    <a:gd name="connsiteX5" fmla="*/ 410474 w 4391890"/>
                    <a:gd name="connsiteY5" fmla="*/ 410474 h 820948"/>
                    <a:gd name="connsiteX6" fmla="*/ 0 w 4391890"/>
                    <a:gd name="connsiteY6" fmla="*/ 0 h 820948"/>
                    <a:gd name="connsiteX0" fmla="*/ 0 w 4003963"/>
                    <a:gd name="connsiteY0" fmla="*/ 0 h 820948"/>
                    <a:gd name="connsiteX1" fmla="*/ 3981416 w 4003963"/>
                    <a:gd name="connsiteY1" fmla="*/ 0 h 820948"/>
                    <a:gd name="connsiteX2" fmla="*/ 4003963 w 4003963"/>
                    <a:gd name="connsiteY2" fmla="*/ 355056 h 820948"/>
                    <a:gd name="connsiteX3" fmla="*/ 3981416 w 4003963"/>
                    <a:gd name="connsiteY3" fmla="*/ 820948 h 820948"/>
                    <a:gd name="connsiteX4" fmla="*/ 0 w 4003963"/>
                    <a:gd name="connsiteY4" fmla="*/ 820948 h 820948"/>
                    <a:gd name="connsiteX5" fmla="*/ 410474 w 4003963"/>
                    <a:gd name="connsiteY5" fmla="*/ 410474 h 820948"/>
                    <a:gd name="connsiteX6" fmla="*/ 0 w 4003963"/>
                    <a:gd name="connsiteY6" fmla="*/ 0 h 820948"/>
                    <a:gd name="connsiteX0" fmla="*/ 0 w 4003963"/>
                    <a:gd name="connsiteY0" fmla="*/ 0 h 904075"/>
                    <a:gd name="connsiteX1" fmla="*/ 3981416 w 4003963"/>
                    <a:gd name="connsiteY1" fmla="*/ 0 h 904075"/>
                    <a:gd name="connsiteX2" fmla="*/ 4003963 w 4003963"/>
                    <a:gd name="connsiteY2" fmla="*/ 355056 h 904075"/>
                    <a:gd name="connsiteX3" fmla="*/ 3981416 w 4003963"/>
                    <a:gd name="connsiteY3" fmla="*/ 820948 h 904075"/>
                    <a:gd name="connsiteX4" fmla="*/ 0 w 4003963"/>
                    <a:gd name="connsiteY4" fmla="*/ 904075 h 904075"/>
                    <a:gd name="connsiteX5" fmla="*/ 410474 w 4003963"/>
                    <a:gd name="connsiteY5" fmla="*/ 410474 h 904075"/>
                    <a:gd name="connsiteX6" fmla="*/ 0 w 4003963"/>
                    <a:gd name="connsiteY6" fmla="*/ 0 h 904075"/>
                    <a:gd name="connsiteX0" fmla="*/ 0 w 4142509"/>
                    <a:gd name="connsiteY0" fmla="*/ 180109 h 904075"/>
                    <a:gd name="connsiteX1" fmla="*/ 4119962 w 4142509"/>
                    <a:gd name="connsiteY1" fmla="*/ 0 h 904075"/>
                    <a:gd name="connsiteX2" fmla="*/ 4142509 w 4142509"/>
                    <a:gd name="connsiteY2" fmla="*/ 355056 h 904075"/>
                    <a:gd name="connsiteX3" fmla="*/ 4119962 w 4142509"/>
                    <a:gd name="connsiteY3" fmla="*/ 820948 h 904075"/>
                    <a:gd name="connsiteX4" fmla="*/ 138546 w 4142509"/>
                    <a:gd name="connsiteY4" fmla="*/ 904075 h 904075"/>
                    <a:gd name="connsiteX5" fmla="*/ 549020 w 4142509"/>
                    <a:gd name="connsiteY5" fmla="*/ 410474 h 904075"/>
                    <a:gd name="connsiteX6" fmla="*/ 0 w 4142509"/>
                    <a:gd name="connsiteY6" fmla="*/ 180109 h 904075"/>
                    <a:gd name="connsiteX0" fmla="*/ 0 w 4142509"/>
                    <a:gd name="connsiteY0" fmla="*/ 180109 h 904075"/>
                    <a:gd name="connsiteX1" fmla="*/ 4119962 w 4142509"/>
                    <a:gd name="connsiteY1" fmla="*/ 0 h 904075"/>
                    <a:gd name="connsiteX2" fmla="*/ 4142509 w 4142509"/>
                    <a:gd name="connsiteY2" fmla="*/ 355056 h 904075"/>
                    <a:gd name="connsiteX3" fmla="*/ 4119962 w 4142509"/>
                    <a:gd name="connsiteY3" fmla="*/ 820948 h 904075"/>
                    <a:gd name="connsiteX4" fmla="*/ 568037 w 4142509"/>
                    <a:gd name="connsiteY4" fmla="*/ 831272 h 904075"/>
                    <a:gd name="connsiteX5" fmla="*/ 138546 w 4142509"/>
                    <a:gd name="connsiteY5" fmla="*/ 904075 h 904075"/>
                    <a:gd name="connsiteX6" fmla="*/ 549020 w 4142509"/>
                    <a:gd name="connsiteY6" fmla="*/ 410474 h 904075"/>
                    <a:gd name="connsiteX7" fmla="*/ 0 w 4142509"/>
                    <a:gd name="connsiteY7" fmla="*/ 180109 h 904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42509" h="904075">
                      <a:moveTo>
                        <a:pt x="0" y="180109"/>
                      </a:moveTo>
                      <a:lnTo>
                        <a:pt x="4119962" y="0"/>
                      </a:lnTo>
                      <a:lnTo>
                        <a:pt x="4142509" y="355056"/>
                      </a:lnTo>
                      <a:lnTo>
                        <a:pt x="4119962" y="820948"/>
                      </a:lnTo>
                      <a:cubicBezTo>
                        <a:pt x="2935987" y="852098"/>
                        <a:pt x="1752012" y="800122"/>
                        <a:pt x="568037" y="831272"/>
                      </a:cubicBezTo>
                      <a:lnTo>
                        <a:pt x="138546" y="904075"/>
                      </a:lnTo>
                      <a:lnTo>
                        <a:pt x="549020" y="410474"/>
                      </a:lnTo>
                      <a:lnTo>
                        <a:pt x="0" y="180109"/>
                      </a:lnTo>
                      <a:close/>
                    </a:path>
                  </a:pathLst>
                </a:custGeom>
                <a:solidFill>
                  <a:srgbClr val="0D9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lowchart: Process 11">
                  <a:extLst>
                    <a:ext uri="{FF2B5EF4-FFF2-40B4-BE49-F238E27FC236}">
                      <a16:creationId xmlns:a16="http://schemas.microsoft.com/office/drawing/2014/main" id="{91A18FC5-A49A-4527-ACF9-B885DAF2C54B}"/>
                    </a:ext>
                  </a:extLst>
                </p:cNvPr>
                <p:cNvSpPr/>
                <p:nvPr/>
              </p:nvSpPr>
              <p:spPr>
                <a:xfrm rot="10800000">
                  <a:off x="3359724" y="1095843"/>
                  <a:ext cx="4281057" cy="981003"/>
                </a:xfrm>
                <a:custGeom>
                  <a:avLst/>
                  <a:gdLst>
                    <a:gd name="connsiteX0" fmla="*/ 0 w 4391890"/>
                    <a:gd name="connsiteY0" fmla="*/ 0 h 820948"/>
                    <a:gd name="connsiteX1" fmla="*/ 3981416 w 4391890"/>
                    <a:gd name="connsiteY1" fmla="*/ 0 h 820948"/>
                    <a:gd name="connsiteX2" fmla="*/ 4391890 w 4391890"/>
                    <a:gd name="connsiteY2" fmla="*/ 410474 h 820948"/>
                    <a:gd name="connsiteX3" fmla="*/ 3981416 w 4391890"/>
                    <a:gd name="connsiteY3" fmla="*/ 820948 h 820948"/>
                    <a:gd name="connsiteX4" fmla="*/ 0 w 4391890"/>
                    <a:gd name="connsiteY4" fmla="*/ 820948 h 820948"/>
                    <a:gd name="connsiteX5" fmla="*/ 410474 w 4391890"/>
                    <a:gd name="connsiteY5" fmla="*/ 410474 h 820948"/>
                    <a:gd name="connsiteX6" fmla="*/ 0 w 4391890"/>
                    <a:gd name="connsiteY6" fmla="*/ 0 h 820948"/>
                    <a:gd name="connsiteX0" fmla="*/ 0 w 4003963"/>
                    <a:gd name="connsiteY0" fmla="*/ 0 h 820948"/>
                    <a:gd name="connsiteX1" fmla="*/ 3981416 w 4003963"/>
                    <a:gd name="connsiteY1" fmla="*/ 0 h 820948"/>
                    <a:gd name="connsiteX2" fmla="*/ 4003963 w 4003963"/>
                    <a:gd name="connsiteY2" fmla="*/ 355056 h 820948"/>
                    <a:gd name="connsiteX3" fmla="*/ 3981416 w 4003963"/>
                    <a:gd name="connsiteY3" fmla="*/ 820948 h 820948"/>
                    <a:gd name="connsiteX4" fmla="*/ 0 w 4003963"/>
                    <a:gd name="connsiteY4" fmla="*/ 820948 h 820948"/>
                    <a:gd name="connsiteX5" fmla="*/ 410474 w 4003963"/>
                    <a:gd name="connsiteY5" fmla="*/ 410474 h 820948"/>
                    <a:gd name="connsiteX6" fmla="*/ 0 w 4003963"/>
                    <a:gd name="connsiteY6" fmla="*/ 0 h 820948"/>
                    <a:gd name="connsiteX0" fmla="*/ 0 w 4003963"/>
                    <a:gd name="connsiteY0" fmla="*/ 0 h 904075"/>
                    <a:gd name="connsiteX1" fmla="*/ 3981416 w 4003963"/>
                    <a:gd name="connsiteY1" fmla="*/ 0 h 904075"/>
                    <a:gd name="connsiteX2" fmla="*/ 4003963 w 4003963"/>
                    <a:gd name="connsiteY2" fmla="*/ 355056 h 904075"/>
                    <a:gd name="connsiteX3" fmla="*/ 3981416 w 4003963"/>
                    <a:gd name="connsiteY3" fmla="*/ 820948 h 904075"/>
                    <a:gd name="connsiteX4" fmla="*/ 0 w 4003963"/>
                    <a:gd name="connsiteY4" fmla="*/ 904075 h 904075"/>
                    <a:gd name="connsiteX5" fmla="*/ 410474 w 4003963"/>
                    <a:gd name="connsiteY5" fmla="*/ 410474 h 904075"/>
                    <a:gd name="connsiteX6" fmla="*/ 0 w 4003963"/>
                    <a:gd name="connsiteY6" fmla="*/ 0 h 904075"/>
                    <a:gd name="connsiteX0" fmla="*/ 0 w 4142509"/>
                    <a:gd name="connsiteY0" fmla="*/ 180109 h 904075"/>
                    <a:gd name="connsiteX1" fmla="*/ 4119962 w 4142509"/>
                    <a:gd name="connsiteY1" fmla="*/ 0 h 904075"/>
                    <a:gd name="connsiteX2" fmla="*/ 4142509 w 4142509"/>
                    <a:gd name="connsiteY2" fmla="*/ 355056 h 904075"/>
                    <a:gd name="connsiteX3" fmla="*/ 4119962 w 4142509"/>
                    <a:gd name="connsiteY3" fmla="*/ 820948 h 904075"/>
                    <a:gd name="connsiteX4" fmla="*/ 138546 w 4142509"/>
                    <a:gd name="connsiteY4" fmla="*/ 904075 h 904075"/>
                    <a:gd name="connsiteX5" fmla="*/ 549020 w 4142509"/>
                    <a:gd name="connsiteY5" fmla="*/ 410474 h 904075"/>
                    <a:gd name="connsiteX6" fmla="*/ 0 w 4142509"/>
                    <a:gd name="connsiteY6" fmla="*/ 180109 h 904075"/>
                    <a:gd name="connsiteX0" fmla="*/ 0 w 4142509"/>
                    <a:gd name="connsiteY0" fmla="*/ 180109 h 904075"/>
                    <a:gd name="connsiteX1" fmla="*/ 4119962 w 4142509"/>
                    <a:gd name="connsiteY1" fmla="*/ 0 h 904075"/>
                    <a:gd name="connsiteX2" fmla="*/ 4142509 w 4142509"/>
                    <a:gd name="connsiteY2" fmla="*/ 355056 h 904075"/>
                    <a:gd name="connsiteX3" fmla="*/ 4119962 w 4142509"/>
                    <a:gd name="connsiteY3" fmla="*/ 820948 h 904075"/>
                    <a:gd name="connsiteX4" fmla="*/ 568037 w 4142509"/>
                    <a:gd name="connsiteY4" fmla="*/ 831272 h 904075"/>
                    <a:gd name="connsiteX5" fmla="*/ 138546 w 4142509"/>
                    <a:gd name="connsiteY5" fmla="*/ 904075 h 904075"/>
                    <a:gd name="connsiteX6" fmla="*/ 549020 w 4142509"/>
                    <a:gd name="connsiteY6" fmla="*/ 410474 h 904075"/>
                    <a:gd name="connsiteX7" fmla="*/ 0 w 4142509"/>
                    <a:gd name="connsiteY7" fmla="*/ 180109 h 904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42509" h="904075">
                      <a:moveTo>
                        <a:pt x="0" y="180109"/>
                      </a:moveTo>
                      <a:lnTo>
                        <a:pt x="4119962" y="0"/>
                      </a:lnTo>
                      <a:lnTo>
                        <a:pt x="4142509" y="355056"/>
                      </a:lnTo>
                      <a:lnTo>
                        <a:pt x="4119962" y="820948"/>
                      </a:lnTo>
                      <a:cubicBezTo>
                        <a:pt x="2935987" y="852098"/>
                        <a:pt x="1752012" y="800122"/>
                        <a:pt x="568037" y="831272"/>
                      </a:cubicBezTo>
                      <a:lnTo>
                        <a:pt x="138546" y="904075"/>
                      </a:lnTo>
                      <a:lnTo>
                        <a:pt x="549020" y="410474"/>
                      </a:lnTo>
                      <a:lnTo>
                        <a:pt x="0" y="18010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17" name="Oval 16">
              <a:extLst>
                <a:ext uri="{FF2B5EF4-FFF2-40B4-BE49-F238E27FC236}">
                  <a16:creationId xmlns:a16="http://schemas.microsoft.com/office/drawing/2014/main" id="{9B316B6E-E7AC-496E-B8EA-19739A405995}"/>
                </a:ext>
              </a:extLst>
            </p:cNvPr>
            <p:cNvSpPr/>
            <p:nvPr/>
          </p:nvSpPr>
          <p:spPr>
            <a:xfrm>
              <a:off x="2618509" y="1151516"/>
              <a:ext cx="1246908" cy="1034829"/>
            </a:xfrm>
            <a:prstGeom prst="ellipse">
              <a:avLst/>
            </a:prstGeom>
            <a:solidFill>
              <a:srgbClr val="45AEC3"/>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en-US" b="1" dirty="0" err="1">
                  <a:latin typeface=".VnAvant" panose="020B7200000000000000" pitchFamily="34" charset="0"/>
                </a:rPr>
                <a:t>Bµi</a:t>
              </a:r>
              <a:r>
                <a:rPr lang="en-US" b="1" dirty="0">
                  <a:latin typeface=".VnAvant" panose="020B7200000000000000" pitchFamily="34" charset="0"/>
                </a:rPr>
                <a:t> </a:t>
              </a:r>
            </a:p>
            <a:p>
              <a:pPr algn="ctr"/>
              <a:r>
                <a:rPr lang="en-US" sz="4000" b="1" dirty="0">
                  <a:latin typeface=".VnAvant" panose="020B7200000000000000" pitchFamily="34" charset="0"/>
                </a:rPr>
                <a:t>3</a:t>
              </a:r>
            </a:p>
          </p:txBody>
        </p:sp>
      </p:grpSp>
      <p:sp>
        <p:nvSpPr>
          <p:cNvPr id="20" name="TextBox 19">
            <a:extLst>
              <a:ext uri="{FF2B5EF4-FFF2-40B4-BE49-F238E27FC236}">
                <a16:creationId xmlns:a16="http://schemas.microsoft.com/office/drawing/2014/main" id="{B844E92B-6A1F-49C4-B6AC-341CD38D38AD}"/>
              </a:ext>
            </a:extLst>
          </p:cNvPr>
          <p:cNvSpPr txBox="1"/>
          <p:nvPr/>
        </p:nvSpPr>
        <p:spPr>
          <a:xfrm>
            <a:off x="4249620" y="2970123"/>
            <a:ext cx="3546765" cy="584775"/>
          </a:xfrm>
          <a:prstGeom prst="rect">
            <a:avLst/>
          </a:prstGeom>
          <a:noFill/>
        </p:spPr>
        <p:txBody>
          <a:bodyPr wrap="square" rtlCol="0">
            <a:spAutoFit/>
          </a:bodyPr>
          <a:lstStyle/>
          <a:p>
            <a:r>
              <a:rPr lang="en-US" sz="3200" b="1" dirty="0">
                <a:solidFill>
                  <a:srgbClr val="0070C0"/>
                </a:solidFill>
                <a:latin typeface="HP211"/>
                <a:cs typeface="Arial" panose="020B0604020202020204" pitchFamily="34" charset="0"/>
              </a:rPr>
              <a:t>HOẠ MI HÓT </a:t>
            </a:r>
          </a:p>
        </p:txBody>
      </p:sp>
      <p:grpSp>
        <p:nvGrpSpPr>
          <p:cNvPr id="37" name="Group 36">
            <a:extLst>
              <a:ext uri="{FF2B5EF4-FFF2-40B4-BE49-F238E27FC236}">
                <a16:creationId xmlns:a16="http://schemas.microsoft.com/office/drawing/2014/main" id="{3D0D1694-7B78-4A51-86EB-A4EA433B0ADD}"/>
              </a:ext>
            </a:extLst>
          </p:cNvPr>
          <p:cNvGrpSpPr/>
          <p:nvPr/>
        </p:nvGrpSpPr>
        <p:grpSpPr>
          <a:xfrm>
            <a:off x="1802827" y="4320288"/>
            <a:ext cx="7082006" cy="1294969"/>
            <a:chOff x="1399567" y="980238"/>
            <a:chExt cx="7082006" cy="1294969"/>
          </a:xfrm>
        </p:grpSpPr>
        <p:sp>
          <p:nvSpPr>
            <p:cNvPr id="39" name="Arrow: Chevron 24">
              <a:extLst>
                <a:ext uri="{FF2B5EF4-FFF2-40B4-BE49-F238E27FC236}">
                  <a16:creationId xmlns:a16="http://schemas.microsoft.com/office/drawing/2014/main" id="{A59EC3ED-3AA0-408A-8967-9FF97C10B700}"/>
                </a:ext>
              </a:extLst>
            </p:cNvPr>
            <p:cNvSpPr/>
            <p:nvPr/>
          </p:nvSpPr>
          <p:spPr>
            <a:xfrm>
              <a:off x="1399567" y="1392789"/>
              <a:ext cx="2255235" cy="882418"/>
            </a:xfrm>
            <a:custGeom>
              <a:avLst/>
              <a:gdLst>
                <a:gd name="connsiteX0" fmla="*/ 0 w 2176897"/>
                <a:gd name="connsiteY0" fmla="*/ 0 h 923902"/>
                <a:gd name="connsiteX1" fmla="*/ 1714946 w 2176897"/>
                <a:gd name="connsiteY1" fmla="*/ 0 h 923902"/>
                <a:gd name="connsiteX2" fmla="*/ 2176897 w 2176897"/>
                <a:gd name="connsiteY2" fmla="*/ 461951 h 923902"/>
                <a:gd name="connsiteX3" fmla="*/ 1714946 w 2176897"/>
                <a:gd name="connsiteY3" fmla="*/ 923902 h 923902"/>
                <a:gd name="connsiteX4" fmla="*/ 0 w 2176897"/>
                <a:gd name="connsiteY4" fmla="*/ 923902 h 923902"/>
                <a:gd name="connsiteX5" fmla="*/ 461951 w 2176897"/>
                <a:gd name="connsiteY5" fmla="*/ 461951 h 923902"/>
                <a:gd name="connsiteX6" fmla="*/ 0 w 2176897"/>
                <a:gd name="connsiteY6" fmla="*/ 0 h 923902"/>
                <a:gd name="connsiteX0" fmla="*/ 0 w 2224312"/>
                <a:gd name="connsiteY0" fmla="*/ 0 h 989308"/>
                <a:gd name="connsiteX1" fmla="*/ 1762361 w 2224312"/>
                <a:gd name="connsiteY1" fmla="*/ 65406 h 989308"/>
                <a:gd name="connsiteX2" fmla="*/ 2224312 w 2224312"/>
                <a:gd name="connsiteY2" fmla="*/ 527357 h 989308"/>
                <a:gd name="connsiteX3" fmla="*/ 1762361 w 2224312"/>
                <a:gd name="connsiteY3" fmla="*/ 989308 h 989308"/>
                <a:gd name="connsiteX4" fmla="*/ 47415 w 2224312"/>
                <a:gd name="connsiteY4" fmla="*/ 989308 h 989308"/>
                <a:gd name="connsiteX5" fmla="*/ 509366 w 2224312"/>
                <a:gd name="connsiteY5" fmla="*/ 527357 h 989308"/>
                <a:gd name="connsiteX6" fmla="*/ 0 w 2224312"/>
                <a:gd name="connsiteY6" fmla="*/ 0 h 989308"/>
                <a:gd name="connsiteX0" fmla="*/ 0 w 2224312"/>
                <a:gd name="connsiteY0" fmla="*/ 0 h 989308"/>
                <a:gd name="connsiteX1" fmla="*/ 1762361 w 2224312"/>
                <a:gd name="connsiteY1" fmla="*/ 65406 h 989308"/>
                <a:gd name="connsiteX2" fmla="*/ 2224312 w 2224312"/>
                <a:gd name="connsiteY2" fmla="*/ 527357 h 989308"/>
                <a:gd name="connsiteX3" fmla="*/ 1762361 w 2224312"/>
                <a:gd name="connsiteY3" fmla="*/ 989308 h 989308"/>
                <a:gd name="connsiteX4" fmla="*/ 47415 w 2224312"/>
                <a:gd name="connsiteY4" fmla="*/ 989308 h 989308"/>
                <a:gd name="connsiteX5" fmla="*/ 611375 w 2224312"/>
                <a:gd name="connsiteY5" fmla="*/ 421128 h 989308"/>
                <a:gd name="connsiteX6" fmla="*/ 0 w 2224312"/>
                <a:gd name="connsiteY6" fmla="*/ 0 h 989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24312" h="989308">
                  <a:moveTo>
                    <a:pt x="0" y="0"/>
                  </a:moveTo>
                  <a:lnTo>
                    <a:pt x="1762361" y="65406"/>
                  </a:lnTo>
                  <a:lnTo>
                    <a:pt x="2224312" y="527357"/>
                  </a:lnTo>
                  <a:lnTo>
                    <a:pt x="1762361" y="989308"/>
                  </a:lnTo>
                  <a:lnTo>
                    <a:pt x="47415" y="989308"/>
                  </a:lnTo>
                  <a:lnTo>
                    <a:pt x="611375" y="421128"/>
                  </a:lnTo>
                  <a:lnTo>
                    <a:pt x="0" y="0"/>
                  </a:lnTo>
                  <a:close/>
                </a:path>
              </a:pathLst>
            </a:custGeom>
            <a:solidFill>
              <a:srgbClr val="0D9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0" name="Arrow: Chevron 1">
              <a:extLst>
                <a:ext uri="{FF2B5EF4-FFF2-40B4-BE49-F238E27FC236}">
                  <a16:creationId xmlns:a16="http://schemas.microsoft.com/office/drawing/2014/main" id="{B63FA407-F6E7-4460-BE00-59C5CD88A4FA}"/>
                </a:ext>
              </a:extLst>
            </p:cNvPr>
            <p:cNvSpPr/>
            <p:nvPr/>
          </p:nvSpPr>
          <p:spPr>
            <a:xfrm rot="272365">
              <a:off x="1802298" y="1221534"/>
              <a:ext cx="2176897" cy="980242"/>
            </a:xfrm>
            <a:custGeom>
              <a:avLst/>
              <a:gdLst>
                <a:gd name="connsiteX0" fmla="*/ 0 w 2176897"/>
                <a:gd name="connsiteY0" fmla="*/ 0 h 923902"/>
                <a:gd name="connsiteX1" fmla="*/ 1714946 w 2176897"/>
                <a:gd name="connsiteY1" fmla="*/ 0 h 923902"/>
                <a:gd name="connsiteX2" fmla="*/ 2176897 w 2176897"/>
                <a:gd name="connsiteY2" fmla="*/ 461951 h 923902"/>
                <a:gd name="connsiteX3" fmla="*/ 1714946 w 2176897"/>
                <a:gd name="connsiteY3" fmla="*/ 923902 h 923902"/>
                <a:gd name="connsiteX4" fmla="*/ 0 w 2176897"/>
                <a:gd name="connsiteY4" fmla="*/ 923902 h 923902"/>
                <a:gd name="connsiteX5" fmla="*/ 461951 w 2176897"/>
                <a:gd name="connsiteY5" fmla="*/ 461951 h 923902"/>
                <a:gd name="connsiteX6" fmla="*/ 0 w 2176897"/>
                <a:gd name="connsiteY6" fmla="*/ 0 h 923902"/>
                <a:gd name="connsiteX0" fmla="*/ 9424 w 2176897"/>
                <a:gd name="connsiteY0" fmla="*/ 0 h 980242"/>
                <a:gd name="connsiteX1" fmla="*/ 1714946 w 2176897"/>
                <a:gd name="connsiteY1" fmla="*/ 56340 h 980242"/>
                <a:gd name="connsiteX2" fmla="*/ 2176897 w 2176897"/>
                <a:gd name="connsiteY2" fmla="*/ 518291 h 980242"/>
                <a:gd name="connsiteX3" fmla="*/ 1714946 w 2176897"/>
                <a:gd name="connsiteY3" fmla="*/ 980242 h 980242"/>
                <a:gd name="connsiteX4" fmla="*/ 0 w 2176897"/>
                <a:gd name="connsiteY4" fmla="*/ 980242 h 980242"/>
                <a:gd name="connsiteX5" fmla="*/ 461951 w 2176897"/>
                <a:gd name="connsiteY5" fmla="*/ 518291 h 980242"/>
                <a:gd name="connsiteX6" fmla="*/ 9424 w 2176897"/>
                <a:gd name="connsiteY6" fmla="*/ 0 h 980242"/>
                <a:gd name="connsiteX0" fmla="*/ 9424 w 2176897"/>
                <a:gd name="connsiteY0" fmla="*/ 0 h 980242"/>
                <a:gd name="connsiteX1" fmla="*/ 1714946 w 2176897"/>
                <a:gd name="connsiteY1" fmla="*/ 56340 h 980242"/>
                <a:gd name="connsiteX2" fmla="*/ 2176897 w 2176897"/>
                <a:gd name="connsiteY2" fmla="*/ 518291 h 980242"/>
                <a:gd name="connsiteX3" fmla="*/ 1714946 w 2176897"/>
                <a:gd name="connsiteY3" fmla="*/ 980242 h 980242"/>
                <a:gd name="connsiteX4" fmla="*/ 0 w 2176897"/>
                <a:gd name="connsiteY4" fmla="*/ 980242 h 980242"/>
                <a:gd name="connsiteX5" fmla="*/ 649824 w 2176897"/>
                <a:gd name="connsiteY5" fmla="*/ 433884 h 980242"/>
                <a:gd name="connsiteX6" fmla="*/ 9424 w 2176897"/>
                <a:gd name="connsiteY6" fmla="*/ 0 h 980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6897" h="980242">
                  <a:moveTo>
                    <a:pt x="9424" y="0"/>
                  </a:moveTo>
                  <a:lnTo>
                    <a:pt x="1714946" y="56340"/>
                  </a:lnTo>
                  <a:lnTo>
                    <a:pt x="2176897" y="518291"/>
                  </a:lnTo>
                  <a:lnTo>
                    <a:pt x="1714946" y="980242"/>
                  </a:lnTo>
                  <a:lnTo>
                    <a:pt x="0" y="980242"/>
                  </a:lnTo>
                  <a:lnTo>
                    <a:pt x="649824" y="433884"/>
                  </a:lnTo>
                  <a:lnTo>
                    <a:pt x="9424" y="0"/>
                  </a:lnTo>
                  <a:close/>
                </a:path>
              </a:pathLst>
            </a:custGeom>
            <a:solidFill>
              <a:srgbClr val="9AD3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ln w="22225">
                    <a:solidFill>
                      <a:schemeClr val="accent2"/>
                    </a:solidFill>
                    <a:prstDash val="solid"/>
                  </a:ln>
                  <a:solidFill>
                    <a:schemeClr val="accent2">
                      <a:lumMod val="40000"/>
                      <a:lumOff val="60000"/>
                    </a:schemeClr>
                  </a:solidFill>
                </a:rPr>
                <a:t>ĐỌC</a:t>
              </a:r>
            </a:p>
          </p:txBody>
        </p:sp>
        <p:sp>
          <p:nvSpPr>
            <p:cNvPr id="41" name="Arrow: Chevron 1">
              <a:extLst>
                <a:ext uri="{FF2B5EF4-FFF2-40B4-BE49-F238E27FC236}">
                  <a16:creationId xmlns:a16="http://schemas.microsoft.com/office/drawing/2014/main" id="{590CC015-3E37-462D-87F1-800608B7309E}"/>
                </a:ext>
              </a:extLst>
            </p:cNvPr>
            <p:cNvSpPr/>
            <p:nvPr/>
          </p:nvSpPr>
          <p:spPr>
            <a:xfrm rot="10800000">
              <a:off x="6304676" y="1104447"/>
              <a:ext cx="2176897" cy="906303"/>
            </a:xfrm>
            <a:custGeom>
              <a:avLst/>
              <a:gdLst>
                <a:gd name="connsiteX0" fmla="*/ 0 w 2176897"/>
                <a:gd name="connsiteY0" fmla="*/ 0 h 923902"/>
                <a:gd name="connsiteX1" fmla="*/ 1714946 w 2176897"/>
                <a:gd name="connsiteY1" fmla="*/ 0 h 923902"/>
                <a:gd name="connsiteX2" fmla="*/ 2176897 w 2176897"/>
                <a:gd name="connsiteY2" fmla="*/ 461951 h 923902"/>
                <a:gd name="connsiteX3" fmla="*/ 1714946 w 2176897"/>
                <a:gd name="connsiteY3" fmla="*/ 923902 h 923902"/>
                <a:gd name="connsiteX4" fmla="*/ 0 w 2176897"/>
                <a:gd name="connsiteY4" fmla="*/ 923902 h 923902"/>
                <a:gd name="connsiteX5" fmla="*/ 461951 w 2176897"/>
                <a:gd name="connsiteY5" fmla="*/ 461951 h 923902"/>
                <a:gd name="connsiteX6" fmla="*/ 0 w 2176897"/>
                <a:gd name="connsiteY6" fmla="*/ 0 h 923902"/>
                <a:gd name="connsiteX0" fmla="*/ 9424 w 2176897"/>
                <a:gd name="connsiteY0" fmla="*/ 0 h 980242"/>
                <a:gd name="connsiteX1" fmla="*/ 1714946 w 2176897"/>
                <a:gd name="connsiteY1" fmla="*/ 56340 h 980242"/>
                <a:gd name="connsiteX2" fmla="*/ 2176897 w 2176897"/>
                <a:gd name="connsiteY2" fmla="*/ 518291 h 980242"/>
                <a:gd name="connsiteX3" fmla="*/ 1714946 w 2176897"/>
                <a:gd name="connsiteY3" fmla="*/ 980242 h 980242"/>
                <a:gd name="connsiteX4" fmla="*/ 0 w 2176897"/>
                <a:gd name="connsiteY4" fmla="*/ 980242 h 980242"/>
                <a:gd name="connsiteX5" fmla="*/ 461951 w 2176897"/>
                <a:gd name="connsiteY5" fmla="*/ 518291 h 980242"/>
                <a:gd name="connsiteX6" fmla="*/ 9424 w 2176897"/>
                <a:gd name="connsiteY6" fmla="*/ 0 h 980242"/>
                <a:gd name="connsiteX0" fmla="*/ 9424 w 2176897"/>
                <a:gd name="connsiteY0" fmla="*/ 0 h 980242"/>
                <a:gd name="connsiteX1" fmla="*/ 1714946 w 2176897"/>
                <a:gd name="connsiteY1" fmla="*/ 56340 h 980242"/>
                <a:gd name="connsiteX2" fmla="*/ 2176897 w 2176897"/>
                <a:gd name="connsiteY2" fmla="*/ 518291 h 980242"/>
                <a:gd name="connsiteX3" fmla="*/ 1714946 w 2176897"/>
                <a:gd name="connsiteY3" fmla="*/ 980242 h 980242"/>
                <a:gd name="connsiteX4" fmla="*/ 0 w 2176897"/>
                <a:gd name="connsiteY4" fmla="*/ 980242 h 980242"/>
                <a:gd name="connsiteX5" fmla="*/ 649824 w 2176897"/>
                <a:gd name="connsiteY5" fmla="*/ 433884 h 980242"/>
                <a:gd name="connsiteX6" fmla="*/ 9424 w 2176897"/>
                <a:gd name="connsiteY6" fmla="*/ 0 h 980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6897" h="980242">
                  <a:moveTo>
                    <a:pt x="9424" y="0"/>
                  </a:moveTo>
                  <a:lnTo>
                    <a:pt x="1714946" y="56340"/>
                  </a:lnTo>
                  <a:lnTo>
                    <a:pt x="2176897" y="518291"/>
                  </a:lnTo>
                  <a:lnTo>
                    <a:pt x="1714946" y="980242"/>
                  </a:lnTo>
                  <a:lnTo>
                    <a:pt x="0" y="980242"/>
                  </a:lnTo>
                  <a:lnTo>
                    <a:pt x="649824" y="433884"/>
                  </a:lnTo>
                  <a:lnTo>
                    <a:pt x="9424" y="0"/>
                  </a:lnTo>
                  <a:close/>
                </a:path>
              </a:pathLst>
            </a:custGeom>
            <a:solidFill>
              <a:srgbClr val="9AD3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42" name="Group 41">
              <a:extLst>
                <a:ext uri="{FF2B5EF4-FFF2-40B4-BE49-F238E27FC236}">
                  <a16:creationId xmlns:a16="http://schemas.microsoft.com/office/drawing/2014/main" id="{88827ECE-11D4-41A5-BD76-14CB0C233C3C}"/>
                </a:ext>
              </a:extLst>
            </p:cNvPr>
            <p:cNvGrpSpPr/>
            <p:nvPr/>
          </p:nvGrpSpPr>
          <p:grpSpPr>
            <a:xfrm>
              <a:off x="3397824" y="980238"/>
              <a:ext cx="4686021" cy="1174964"/>
              <a:chOff x="3359724" y="980237"/>
              <a:chExt cx="4686021" cy="1174964"/>
            </a:xfrm>
          </p:grpSpPr>
          <p:sp>
            <p:nvSpPr>
              <p:cNvPr id="43" name="Flowchart: Process 11">
                <a:extLst>
                  <a:ext uri="{FF2B5EF4-FFF2-40B4-BE49-F238E27FC236}">
                    <a16:creationId xmlns:a16="http://schemas.microsoft.com/office/drawing/2014/main" id="{BD9F4E7D-C279-42A3-AD35-63E330C3EF98}"/>
                  </a:ext>
                </a:extLst>
              </p:cNvPr>
              <p:cNvSpPr/>
              <p:nvPr/>
            </p:nvSpPr>
            <p:spPr>
              <a:xfrm rot="10800000">
                <a:off x="3418326" y="980237"/>
                <a:ext cx="4627419" cy="1174964"/>
              </a:xfrm>
              <a:custGeom>
                <a:avLst/>
                <a:gdLst>
                  <a:gd name="connsiteX0" fmla="*/ 0 w 4391890"/>
                  <a:gd name="connsiteY0" fmla="*/ 0 h 820948"/>
                  <a:gd name="connsiteX1" fmla="*/ 3981416 w 4391890"/>
                  <a:gd name="connsiteY1" fmla="*/ 0 h 820948"/>
                  <a:gd name="connsiteX2" fmla="*/ 4391890 w 4391890"/>
                  <a:gd name="connsiteY2" fmla="*/ 410474 h 820948"/>
                  <a:gd name="connsiteX3" fmla="*/ 3981416 w 4391890"/>
                  <a:gd name="connsiteY3" fmla="*/ 820948 h 820948"/>
                  <a:gd name="connsiteX4" fmla="*/ 0 w 4391890"/>
                  <a:gd name="connsiteY4" fmla="*/ 820948 h 820948"/>
                  <a:gd name="connsiteX5" fmla="*/ 410474 w 4391890"/>
                  <a:gd name="connsiteY5" fmla="*/ 410474 h 820948"/>
                  <a:gd name="connsiteX6" fmla="*/ 0 w 4391890"/>
                  <a:gd name="connsiteY6" fmla="*/ 0 h 820948"/>
                  <a:gd name="connsiteX0" fmla="*/ 0 w 4003963"/>
                  <a:gd name="connsiteY0" fmla="*/ 0 h 820948"/>
                  <a:gd name="connsiteX1" fmla="*/ 3981416 w 4003963"/>
                  <a:gd name="connsiteY1" fmla="*/ 0 h 820948"/>
                  <a:gd name="connsiteX2" fmla="*/ 4003963 w 4003963"/>
                  <a:gd name="connsiteY2" fmla="*/ 355056 h 820948"/>
                  <a:gd name="connsiteX3" fmla="*/ 3981416 w 4003963"/>
                  <a:gd name="connsiteY3" fmla="*/ 820948 h 820948"/>
                  <a:gd name="connsiteX4" fmla="*/ 0 w 4003963"/>
                  <a:gd name="connsiteY4" fmla="*/ 820948 h 820948"/>
                  <a:gd name="connsiteX5" fmla="*/ 410474 w 4003963"/>
                  <a:gd name="connsiteY5" fmla="*/ 410474 h 820948"/>
                  <a:gd name="connsiteX6" fmla="*/ 0 w 4003963"/>
                  <a:gd name="connsiteY6" fmla="*/ 0 h 820948"/>
                  <a:gd name="connsiteX0" fmla="*/ 0 w 4003963"/>
                  <a:gd name="connsiteY0" fmla="*/ 0 h 904075"/>
                  <a:gd name="connsiteX1" fmla="*/ 3981416 w 4003963"/>
                  <a:gd name="connsiteY1" fmla="*/ 0 h 904075"/>
                  <a:gd name="connsiteX2" fmla="*/ 4003963 w 4003963"/>
                  <a:gd name="connsiteY2" fmla="*/ 355056 h 904075"/>
                  <a:gd name="connsiteX3" fmla="*/ 3981416 w 4003963"/>
                  <a:gd name="connsiteY3" fmla="*/ 820948 h 904075"/>
                  <a:gd name="connsiteX4" fmla="*/ 0 w 4003963"/>
                  <a:gd name="connsiteY4" fmla="*/ 904075 h 904075"/>
                  <a:gd name="connsiteX5" fmla="*/ 410474 w 4003963"/>
                  <a:gd name="connsiteY5" fmla="*/ 410474 h 904075"/>
                  <a:gd name="connsiteX6" fmla="*/ 0 w 4003963"/>
                  <a:gd name="connsiteY6" fmla="*/ 0 h 904075"/>
                  <a:gd name="connsiteX0" fmla="*/ 0 w 4142509"/>
                  <a:gd name="connsiteY0" fmla="*/ 180109 h 904075"/>
                  <a:gd name="connsiteX1" fmla="*/ 4119962 w 4142509"/>
                  <a:gd name="connsiteY1" fmla="*/ 0 h 904075"/>
                  <a:gd name="connsiteX2" fmla="*/ 4142509 w 4142509"/>
                  <a:gd name="connsiteY2" fmla="*/ 355056 h 904075"/>
                  <a:gd name="connsiteX3" fmla="*/ 4119962 w 4142509"/>
                  <a:gd name="connsiteY3" fmla="*/ 820948 h 904075"/>
                  <a:gd name="connsiteX4" fmla="*/ 138546 w 4142509"/>
                  <a:gd name="connsiteY4" fmla="*/ 904075 h 904075"/>
                  <a:gd name="connsiteX5" fmla="*/ 549020 w 4142509"/>
                  <a:gd name="connsiteY5" fmla="*/ 410474 h 904075"/>
                  <a:gd name="connsiteX6" fmla="*/ 0 w 4142509"/>
                  <a:gd name="connsiteY6" fmla="*/ 180109 h 904075"/>
                  <a:gd name="connsiteX0" fmla="*/ 0 w 4142509"/>
                  <a:gd name="connsiteY0" fmla="*/ 180109 h 904075"/>
                  <a:gd name="connsiteX1" fmla="*/ 4119962 w 4142509"/>
                  <a:gd name="connsiteY1" fmla="*/ 0 h 904075"/>
                  <a:gd name="connsiteX2" fmla="*/ 4142509 w 4142509"/>
                  <a:gd name="connsiteY2" fmla="*/ 355056 h 904075"/>
                  <a:gd name="connsiteX3" fmla="*/ 4119962 w 4142509"/>
                  <a:gd name="connsiteY3" fmla="*/ 820948 h 904075"/>
                  <a:gd name="connsiteX4" fmla="*/ 568037 w 4142509"/>
                  <a:gd name="connsiteY4" fmla="*/ 831272 h 904075"/>
                  <a:gd name="connsiteX5" fmla="*/ 138546 w 4142509"/>
                  <a:gd name="connsiteY5" fmla="*/ 904075 h 904075"/>
                  <a:gd name="connsiteX6" fmla="*/ 549020 w 4142509"/>
                  <a:gd name="connsiteY6" fmla="*/ 410474 h 904075"/>
                  <a:gd name="connsiteX7" fmla="*/ 0 w 4142509"/>
                  <a:gd name="connsiteY7" fmla="*/ 180109 h 904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42509" h="904075">
                    <a:moveTo>
                      <a:pt x="0" y="180109"/>
                    </a:moveTo>
                    <a:lnTo>
                      <a:pt x="4119962" y="0"/>
                    </a:lnTo>
                    <a:lnTo>
                      <a:pt x="4142509" y="355056"/>
                    </a:lnTo>
                    <a:lnTo>
                      <a:pt x="4119962" y="820948"/>
                    </a:lnTo>
                    <a:cubicBezTo>
                      <a:pt x="2935987" y="852098"/>
                      <a:pt x="1752012" y="800122"/>
                      <a:pt x="568037" y="831272"/>
                    </a:cubicBezTo>
                    <a:lnTo>
                      <a:pt x="138546" y="904075"/>
                    </a:lnTo>
                    <a:lnTo>
                      <a:pt x="549020" y="410474"/>
                    </a:lnTo>
                    <a:lnTo>
                      <a:pt x="0" y="180109"/>
                    </a:lnTo>
                    <a:close/>
                  </a:path>
                </a:pathLst>
              </a:custGeom>
              <a:solidFill>
                <a:srgbClr val="0D9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Flowchart: Process 11">
                <a:extLst>
                  <a:ext uri="{FF2B5EF4-FFF2-40B4-BE49-F238E27FC236}">
                    <a16:creationId xmlns:a16="http://schemas.microsoft.com/office/drawing/2014/main" id="{91A18FC5-A49A-4527-ACF9-B885DAF2C54B}"/>
                  </a:ext>
                </a:extLst>
              </p:cNvPr>
              <p:cNvSpPr/>
              <p:nvPr/>
            </p:nvSpPr>
            <p:spPr>
              <a:xfrm rot="10800000">
                <a:off x="3359724" y="1095843"/>
                <a:ext cx="4281057" cy="981003"/>
              </a:xfrm>
              <a:custGeom>
                <a:avLst/>
                <a:gdLst>
                  <a:gd name="connsiteX0" fmla="*/ 0 w 4391890"/>
                  <a:gd name="connsiteY0" fmla="*/ 0 h 820948"/>
                  <a:gd name="connsiteX1" fmla="*/ 3981416 w 4391890"/>
                  <a:gd name="connsiteY1" fmla="*/ 0 h 820948"/>
                  <a:gd name="connsiteX2" fmla="*/ 4391890 w 4391890"/>
                  <a:gd name="connsiteY2" fmla="*/ 410474 h 820948"/>
                  <a:gd name="connsiteX3" fmla="*/ 3981416 w 4391890"/>
                  <a:gd name="connsiteY3" fmla="*/ 820948 h 820948"/>
                  <a:gd name="connsiteX4" fmla="*/ 0 w 4391890"/>
                  <a:gd name="connsiteY4" fmla="*/ 820948 h 820948"/>
                  <a:gd name="connsiteX5" fmla="*/ 410474 w 4391890"/>
                  <a:gd name="connsiteY5" fmla="*/ 410474 h 820948"/>
                  <a:gd name="connsiteX6" fmla="*/ 0 w 4391890"/>
                  <a:gd name="connsiteY6" fmla="*/ 0 h 820948"/>
                  <a:gd name="connsiteX0" fmla="*/ 0 w 4003963"/>
                  <a:gd name="connsiteY0" fmla="*/ 0 h 820948"/>
                  <a:gd name="connsiteX1" fmla="*/ 3981416 w 4003963"/>
                  <a:gd name="connsiteY1" fmla="*/ 0 h 820948"/>
                  <a:gd name="connsiteX2" fmla="*/ 4003963 w 4003963"/>
                  <a:gd name="connsiteY2" fmla="*/ 355056 h 820948"/>
                  <a:gd name="connsiteX3" fmla="*/ 3981416 w 4003963"/>
                  <a:gd name="connsiteY3" fmla="*/ 820948 h 820948"/>
                  <a:gd name="connsiteX4" fmla="*/ 0 w 4003963"/>
                  <a:gd name="connsiteY4" fmla="*/ 820948 h 820948"/>
                  <a:gd name="connsiteX5" fmla="*/ 410474 w 4003963"/>
                  <a:gd name="connsiteY5" fmla="*/ 410474 h 820948"/>
                  <a:gd name="connsiteX6" fmla="*/ 0 w 4003963"/>
                  <a:gd name="connsiteY6" fmla="*/ 0 h 820948"/>
                  <a:gd name="connsiteX0" fmla="*/ 0 w 4003963"/>
                  <a:gd name="connsiteY0" fmla="*/ 0 h 904075"/>
                  <a:gd name="connsiteX1" fmla="*/ 3981416 w 4003963"/>
                  <a:gd name="connsiteY1" fmla="*/ 0 h 904075"/>
                  <a:gd name="connsiteX2" fmla="*/ 4003963 w 4003963"/>
                  <a:gd name="connsiteY2" fmla="*/ 355056 h 904075"/>
                  <a:gd name="connsiteX3" fmla="*/ 3981416 w 4003963"/>
                  <a:gd name="connsiteY3" fmla="*/ 820948 h 904075"/>
                  <a:gd name="connsiteX4" fmla="*/ 0 w 4003963"/>
                  <a:gd name="connsiteY4" fmla="*/ 904075 h 904075"/>
                  <a:gd name="connsiteX5" fmla="*/ 410474 w 4003963"/>
                  <a:gd name="connsiteY5" fmla="*/ 410474 h 904075"/>
                  <a:gd name="connsiteX6" fmla="*/ 0 w 4003963"/>
                  <a:gd name="connsiteY6" fmla="*/ 0 h 904075"/>
                  <a:gd name="connsiteX0" fmla="*/ 0 w 4142509"/>
                  <a:gd name="connsiteY0" fmla="*/ 180109 h 904075"/>
                  <a:gd name="connsiteX1" fmla="*/ 4119962 w 4142509"/>
                  <a:gd name="connsiteY1" fmla="*/ 0 h 904075"/>
                  <a:gd name="connsiteX2" fmla="*/ 4142509 w 4142509"/>
                  <a:gd name="connsiteY2" fmla="*/ 355056 h 904075"/>
                  <a:gd name="connsiteX3" fmla="*/ 4119962 w 4142509"/>
                  <a:gd name="connsiteY3" fmla="*/ 820948 h 904075"/>
                  <a:gd name="connsiteX4" fmla="*/ 138546 w 4142509"/>
                  <a:gd name="connsiteY4" fmla="*/ 904075 h 904075"/>
                  <a:gd name="connsiteX5" fmla="*/ 549020 w 4142509"/>
                  <a:gd name="connsiteY5" fmla="*/ 410474 h 904075"/>
                  <a:gd name="connsiteX6" fmla="*/ 0 w 4142509"/>
                  <a:gd name="connsiteY6" fmla="*/ 180109 h 904075"/>
                  <a:gd name="connsiteX0" fmla="*/ 0 w 4142509"/>
                  <a:gd name="connsiteY0" fmla="*/ 180109 h 904075"/>
                  <a:gd name="connsiteX1" fmla="*/ 4119962 w 4142509"/>
                  <a:gd name="connsiteY1" fmla="*/ 0 h 904075"/>
                  <a:gd name="connsiteX2" fmla="*/ 4142509 w 4142509"/>
                  <a:gd name="connsiteY2" fmla="*/ 355056 h 904075"/>
                  <a:gd name="connsiteX3" fmla="*/ 4119962 w 4142509"/>
                  <a:gd name="connsiteY3" fmla="*/ 820948 h 904075"/>
                  <a:gd name="connsiteX4" fmla="*/ 568037 w 4142509"/>
                  <a:gd name="connsiteY4" fmla="*/ 831272 h 904075"/>
                  <a:gd name="connsiteX5" fmla="*/ 138546 w 4142509"/>
                  <a:gd name="connsiteY5" fmla="*/ 904075 h 904075"/>
                  <a:gd name="connsiteX6" fmla="*/ 549020 w 4142509"/>
                  <a:gd name="connsiteY6" fmla="*/ 410474 h 904075"/>
                  <a:gd name="connsiteX7" fmla="*/ 0 w 4142509"/>
                  <a:gd name="connsiteY7" fmla="*/ 180109 h 904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42509" h="904075">
                    <a:moveTo>
                      <a:pt x="0" y="180109"/>
                    </a:moveTo>
                    <a:lnTo>
                      <a:pt x="4119962" y="0"/>
                    </a:lnTo>
                    <a:lnTo>
                      <a:pt x="4142509" y="355056"/>
                    </a:lnTo>
                    <a:lnTo>
                      <a:pt x="4119962" y="820948"/>
                    </a:lnTo>
                    <a:cubicBezTo>
                      <a:pt x="2935987" y="852098"/>
                      <a:pt x="1752012" y="800122"/>
                      <a:pt x="568037" y="831272"/>
                    </a:cubicBezTo>
                    <a:lnTo>
                      <a:pt x="138546" y="904075"/>
                    </a:lnTo>
                    <a:lnTo>
                      <a:pt x="549020" y="410474"/>
                    </a:lnTo>
                    <a:lnTo>
                      <a:pt x="0" y="18010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TIÊ</a:t>
                </a:r>
              </a:p>
            </p:txBody>
          </p:sp>
        </p:grpSp>
      </p:grpSp>
      <p:sp>
        <p:nvSpPr>
          <p:cNvPr id="45" name="TextBox 44">
            <a:extLst>
              <a:ext uri="{FF2B5EF4-FFF2-40B4-BE49-F238E27FC236}">
                <a16:creationId xmlns:a16="http://schemas.microsoft.com/office/drawing/2014/main" id="{B844E92B-6A1F-49C4-B6AC-341CD38D38AD}"/>
              </a:ext>
            </a:extLst>
          </p:cNvPr>
          <p:cNvSpPr txBox="1"/>
          <p:nvPr/>
        </p:nvSpPr>
        <p:spPr>
          <a:xfrm>
            <a:off x="4563195" y="4567724"/>
            <a:ext cx="3546765" cy="584775"/>
          </a:xfrm>
          <a:prstGeom prst="rect">
            <a:avLst/>
          </a:prstGeom>
          <a:noFill/>
        </p:spPr>
        <p:txBody>
          <a:bodyPr wrap="square" rtlCol="0">
            <a:spAutoFit/>
          </a:bodyPr>
          <a:lstStyle/>
          <a:p>
            <a:r>
              <a:rPr lang="en-US" sz="3200" b="1" dirty="0">
                <a:solidFill>
                  <a:srgbClr val="0070C0"/>
                </a:solidFill>
                <a:latin typeface="HP211"/>
                <a:cs typeface="Arial" panose="020B0604020202020204" pitchFamily="34" charset="0"/>
              </a:rPr>
              <a:t>TIẾT 1+ 2  </a:t>
            </a:r>
          </a:p>
        </p:txBody>
      </p:sp>
    </p:spTree>
    <p:extLst>
      <p:ext uri="{BB962C8B-B14F-4D97-AF65-F5344CB8AC3E}">
        <p14:creationId xmlns:p14="http://schemas.microsoft.com/office/powerpoint/2010/main" val="2127730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a:extLst>
              <a:ext uri="{FF2B5EF4-FFF2-40B4-BE49-F238E27FC236}">
                <a16:creationId xmlns:a16="http://schemas.microsoft.com/office/drawing/2014/main" id="{6B5D5D34-26A9-4E5B-9D7C-1F00AC919AB7}"/>
              </a:ext>
            </a:extLst>
          </p:cNvPr>
          <p:cNvGrpSpPr/>
          <p:nvPr/>
        </p:nvGrpSpPr>
        <p:grpSpPr>
          <a:xfrm>
            <a:off x="666044" y="0"/>
            <a:ext cx="1524000" cy="823848"/>
            <a:chOff x="36715" y="2258787"/>
            <a:chExt cx="1524000" cy="823848"/>
          </a:xfrm>
        </p:grpSpPr>
        <p:grpSp>
          <p:nvGrpSpPr>
            <p:cNvPr id="31" name="Group 30">
              <a:extLst>
                <a:ext uri="{FF2B5EF4-FFF2-40B4-BE49-F238E27FC236}">
                  <a16:creationId xmlns:a16="http://schemas.microsoft.com/office/drawing/2014/main" id="{EAF53A9C-848C-418D-BB3E-C9F5AE240CA4}"/>
                </a:ext>
              </a:extLst>
            </p:cNvPr>
            <p:cNvGrpSpPr/>
            <p:nvPr/>
          </p:nvGrpSpPr>
          <p:grpSpPr>
            <a:xfrm>
              <a:off x="36715" y="2258787"/>
              <a:ext cx="1524000" cy="823848"/>
              <a:chOff x="3186544" y="986344"/>
              <a:chExt cx="4627419" cy="1174964"/>
            </a:xfrm>
          </p:grpSpPr>
          <p:sp>
            <p:nvSpPr>
              <p:cNvPr id="33" name="Flowchart: Process 11">
                <a:extLst>
                  <a:ext uri="{FF2B5EF4-FFF2-40B4-BE49-F238E27FC236}">
                    <a16:creationId xmlns:a16="http://schemas.microsoft.com/office/drawing/2014/main" id="{EE8B47D8-BED0-4E8C-AB5D-2D01EBAC7AE5}"/>
                  </a:ext>
                </a:extLst>
              </p:cNvPr>
              <p:cNvSpPr/>
              <p:nvPr/>
            </p:nvSpPr>
            <p:spPr>
              <a:xfrm rot="10800000">
                <a:off x="3186544" y="986344"/>
                <a:ext cx="4627419" cy="1174964"/>
              </a:xfrm>
              <a:custGeom>
                <a:avLst/>
                <a:gdLst>
                  <a:gd name="connsiteX0" fmla="*/ 0 w 4391890"/>
                  <a:gd name="connsiteY0" fmla="*/ 0 h 820948"/>
                  <a:gd name="connsiteX1" fmla="*/ 3981416 w 4391890"/>
                  <a:gd name="connsiteY1" fmla="*/ 0 h 820948"/>
                  <a:gd name="connsiteX2" fmla="*/ 4391890 w 4391890"/>
                  <a:gd name="connsiteY2" fmla="*/ 410474 h 820948"/>
                  <a:gd name="connsiteX3" fmla="*/ 3981416 w 4391890"/>
                  <a:gd name="connsiteY3" fmla="*/ 820948 h 820948"/>
                  <a:gd name="connsiteX4" fmla="*/ 0 w 4391890"/>
                  <a:gd name="connsiteY4" fmla="*/ 820948 h 820948"/>
                  <a:gd name="connsiteX5" fmla="*/ 410474 w 4391890"/>
                  <a:gd name="connsiteY5" fmla="*/ 410474 h 820948"/>
                  <a:gd name="connsiteX6" fmla="*/ 0 w 4391890"/>
                  <a:gd name="connsiteY6" fmla="*/ 0 h 820948"/>
                  <a:gd name="connsiteX0" fmla="*/ 0 w 4003963"/>
                  <a:gd name="connsiteY0" fmla="*/ 0 h 820948"/>
                  <a:gd name="connsiteX1" fmla="*/ 3981416 w 4003963"/>
                  <a:gd name="connsiteY1" fmla="*/ 0 h 820948"/>
                  <a:gd name="connsiteX2" fmla="*/ 4003963 w 4003963"/>
                  <a:gd name="connsiteY2" fmla="*/ 355056 h 820948"/>
                  <a:gd name="connsiteX3" fmla="*/ 3981416 w 4003963"/>
                  <a:gd name="connsiteY3" fmla="*/ 820948 h 820948"/>
                  <a:gd name="connsiteX4" fmla="*/ 0 w 4003963"/>
                  <a:gd name="connsiteY4" fmla="*/ 820948 h 820948"/>
                  <a:gd name="connsiteX5" fmla="*/ 410474 w 4003963"/>
                  <a:gd name="connsiteY5" fmla="*/ 410474 h 820948"/>
                  <a:gd name="connsiteX6" fmla="*/ 0 w 4003963"/>
                  <a:gd name="connsiteY6" fmla="*/ 0 h 820948"/>
                  <a:gd name="connsiteX0" fmla="*/ 0 w 4003963"/>
                  <a:gd name="connsiteY0" fmla="*/ 0 h 904075"/>
                  <a:gd name="connsiteX1" fmla="*/ 3981416 w 4003963"/>
                  <a:gd name="connsiteY1" fmla="*/ 0 h 904075"/>
                  <a:gd name="connsiteX2" fmla="*/ 4003963 w 4003963"/>
                  <a:gd name="connsiteY2" fmla="*/ 355056 h 904075"/>
                  <a:gd name="connsiteX3" fmla="*/ 3981416 w 4003963"/>
                  <a:gd name="connsiteY3" fmla="*/ 820948 h 904075"/>
                  <a:gd name="connsiteX4" fmla="*/ 0 w 4003963"/>
                  <a:gd name="connsiteY4" fmla="*/ 904075 h 904075"/>
                  <a:gd name="connsiteX5" fmla="*/ 410474 w 4003963"/>
                  <a:gd name="connsiteY5" fmla="*/ 410474 h 904075"/>
                  <a:gd name="connsiteX6" fmla="*/ 0 w 4003963"/>
                  <a:gd name="connsiteY6" fmla="*/ 0 h 904075"/>
                  <a:gd name="connsiteX0" fmla="*/ 0 w 4142509"/>
                  <a:gd name="connsiteY0" fmla="*/ 180109 h 904075"/>
                  <a:gd name="connsiteX1" fmla="*/ 4119962 w 4142509"/>
                  <a:gd name="connsiteY1" fmla="*/ 0 h 904075"/>
                  <a:gd name="connsiteX2" fmla="*/ 4142509 w 4142509"/>
                  <a:gd name="connsiteY2" fmla="*/ 355056 h 904075"/>
                  <a:gd name="connsiteX3" fmla="*/ 4119962 w 4142509"/>
                  <a:gd name="connsiteY3" fmla="*/ 820948 h 904075"/>
                  <a:gd name="connsiteX4" fmla="*/ 138546 w 4142509"/>
                  <a:gd name="connsiteY4" fmla="*/ 904075 h 904075"/>
                  <a:gd name="connsiteX5" fmla="*/ 549020 w 4142509"/>
                  <a:gd name="connsiteY5" fmla="*/ 410474 h 904075"/>
                  <a:gd name="connsiteX6" fmla="*/ 0 w 4142509"/>
                  <a:gd name="connsiteY6" fmla="*/ 180109 h 904075"/>
                  <a:gd name="connsiteX0" fmla="*/ 0 w 4142509"/>
                  <a:gd name="connsiteY0" fmla="*/ 180109 h 904075"/>
                  <a:gd name="connsiteX1" fmla="*/ 4119962 w 4142509"/>
                  <a:gd name="connsiteY1" fmla="*/ 0 h 904075"/>
                  <a:gd name="connsiteX2" fmla="*/ 4142509 w 4142509"/>
                  <a:gd name="connsiteY2" fmla="*/ 355056 h 904075"/>
                  <a:gd name="connsiteX3" fmla="*/ 4119962 w 4142509"/>
                  <a:gd name="connsiteY3" fmla="*/ 820948 h 904075"/>
                  <a:gd name="connsiteX4" fmla="*/ 568037 w 4142509"/>
                  <a:gd name="connsiteY4" fmla="*/ 831272 h 904075"/>
                  <a:gd name="connsiteX5" fmla="*/ 138546 w 4142509"/>
                  <a:gd name="connsiteY5" fmla="*/ 904075 h 904075"/>
                  <a:gd name="connsiteX6" fmla="*/ 549020 w 4142509"/>
                  <a:gd name="connsiteY6" fmla="*/ 410474 h 904075"/>
                  <a:gd name="connsiteX7" fmla="*/ 0 w 4142509"/>
                  <a:gd name="connsiteY7" fmla="*/ 180109 h 904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42509" h="904075">
                    <a:moveTo>
                      <a:pt x="0" y="180109"/>
                    </a:moveTo>
                    <a:lnTo>
                      <a:pt x="4119962" y="0"/>
                    </a:lnTo>
                    <a:lnTo>
                      <a:pt x="4142509" y="355056"/>
                    </a:lnTo>
                    <a:lnTo>
                      <a:pt x="4119962" y="820948"/>
                    </a:lnTo>
                    <a:cubicBezTo>
                      <a:pt x="2935987" y="852098"/>
                      <a:pt x="1752012" y="800122"/>
                      <a:pt x="568037" y="831272"/>
                    </a:cubicBezTo>
                    <a:lnTo>
                      <a:pt x="138546" y="904075"/>
                    </a:lnTo>
                    <a:lnTo>
                      <a:pt x="549020" y="410474"/>
                    </a:lnTo>
                    <a:lnTo>
                      <a:pt x="0" y="180109"/>
                    </a:lnTo>
                    <a:close/>
                  </a:path>
                </a:pathLst>
              </a:custGeom>
              <a:solidFill>
                <a:srgbClr val="0D9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Flowchart: Process 11">
                <a:extLst>
                  <a:ext uri="{FF2B5EF4-FFF2-40B4-BE49-F238E27FC236}">
                    <a16:creationId xmlns:a16="http://schemas.microsoft.com/office/drawing/2014/main" id="{9B3A1BCB-BC5A-44AB-81AA-D7A984880ABC}"/>
                  </a:ext>
                </a:extLst>
              </p:cNvPr>
              <p:cNvSpPr/>
              <p:nvPr/>
            </p:nvSpPr>
            <p:spPr>
              <a:xfrm rot="10800000">
                <a:off x="3359724" y="1095843"/>
                <a:ext cx="4281057" cy="981003"/>
              </a:xfrm>
              <a:custGeom>
                <a:avLst/>
                <a:gdLst>
                  <a:gd name="connsiteX0" fmla="*/ 0 w 4391890"/>
                  <a:gd name="connsiteY0" fmla="*/ 0 h 820948"/>
                  <a:gd name="connsiteX1" fmla="*/ 3981416 w 4391890"/>
                  <a:gd name="connsiteY1" fmla="*/ 0 h 820948"/>
                  <a:gd name="connsiteX2" fmla="*/ 4391890 w 4391890"/>
                  <a:gd name="connsiteY2" fmla="*/ 410474 h 820948"/>
                  <a:gd name="connsiteX3" fmla="*/ 3981416 w 4391890"/>
                  <a:gd name="connsiteY3" fmla="*/ 820948 h 820948"/>
                  <a:gd name="connsiteX4" fmla="*/ 0 w 4391890"/>
                  <a:gd name="connsiteY4" fmla="*/ 820948 h 820948"/>
                  <a:gd name="connsiteX5" fmla="*/ 410474 w 4391890"/>
                  <a:gd name="connsiteY5" fmla="*/ 410474 h 820948"/>
                  <a:gd name="connsiteX6" fmla="*/ 0 w 4391890"/>
                  <a:gd name="connsiteY6" fmla="*/ 0 h 820948"/>
                  <a:gd name="connsiteX0" fmla="*/ 0 w 4003963"/>
                  <a:gd name="connsiteY0" fmla="*/ 0 h 820948"/>
                  <a:gd name="connsiteX1" fmla="*/ 3981416 w 4003963"/>
                  <a:gd name="connsiteY1" fmla="*/ 0 h 820948"/>
                  <a:gd name="connsiteX2" fmla="*/ 4003963 w 4003963"/>
                  <a:gd name="connsiteY2" fmla="*/ 355056 h 820948"/>
                  <a:gd name="connsiteX3" fmla="*/ 3981416 w 4003963"/>
                  <a:gd name="connsiteY3" fmla="*/ 820948 h 820948"/>
                  <a:gd name="connsiteX4" fmla="*/ 0 w 4003963"/>
                  <a:gd name="connsiteY4" fmla="*/ 820948 h 820948"/>
                  <a:gd name="connsiteX5" fmla="*/ 410474 w 4003963"/>
                  <a:gd name="connsiteY5" fmla="*/ 410474 h 820948"/>
                  <a:gd name="connsiteX6" fmla="*/ 0 w 4003963"/>
                  <a:gd name="connsiteY6" fmla="*/ 0 h 820948"/>
                  <a:gd name="connsiteX0" fmla="*/ 0 w 4003963"/>
                  <a:gd name="connsiteY0" fmla="*/ 0 h 904075"/>
                  <a:gd name="connsiteX1" fmla="*/ 3981416 w 4003963"/>
                  <a:gd name="connsiteY1" fmla="*/ 0 h 904075"/>
                  <a:gd name="connsiteX2" fmla="*/ 4003963 w 4003963"/>
                  <a:gd name="connsiteY2" fmla="*/ 355056 h 904075"/>
                  <a:gd name="connsiteX3" fmla="*/ 3981416 w 4003963"/>
                  <a:gd name="connsiteY3" fmla="*/ 820948 h 904075"/>
                  <a:gd name="connsiteX4" fmla="*/ 0 w 4003963"/>
                  <a:gd name="connsiteY4" fmla="*/ 904075 h 904075"/>
                  <a:gd name="connsiteX5" fmla="*/ 410474 w 4003963"/>
                  <a:gd name="connsiteY5" fmla="*/ 410474 h 904075"/>
                  <a:gd name="connsiteX6" fmla="*/ 0 w 4003963"/>
                  <a:gd name="connsiteY6" fmla="*/ 0 h 904075"/>
                  <a:gd name="connsiteX0" fmla="*/ 0 w 4142509"/>
                  <a:gd name="connsiteY0" fmla="*/ 180109 h 904075"/>
                  <a:gd name="connsiteX1" fmla="*/ 4119962 w 4142509"/>
                  <a:gd name="connsiteY1" fmla="*/ 0 h 904075"/>
                  <a:gd name="connsiteX2" fmla="*/ 4142509 w 4142509"/>
                  <a:gd name="connsiteY2" fmla="*/ 355056 h 904075"/>
                  <a:gd name="connsiteX3" fmla="*/ 4119962 w 4142509"/>
                  <a:gd name="connsiteY3" fmla="*/ 820948 h 904075"/>
                  <a:gd name="connsiteX4" fmla="*/ 138546 w 4142509"/>
                  <a:gd name="connsiteY4" fmla="*/ 904075 h 904075"/>
                  <a:gd name="connsiteX5" fmla="*/ 549020 w 4142509"/>
                  <a:gd name="connsiteY5" fmla="*/ 410474 h 904075"/>
                  <a:gd name="connsiteX6" fmla="*/ 0 w 4142509"/>
                  <a:gd name="connsiteY6" fmla="*/ 180109 h 904075"/>
                  <a:gd name="connsiteX0" fmla="*/ 0 w 4142509"/>
                  <a:gd name="connsiteY0" fmla="*/ 180109 h 904075"/>
                  <a:gd name="connsiteX1" fmla="*/ 4119962 w 4142509"/>
                  <a:gd name="connsiteY1" fmla="*/ 0 h 904075"/>
                  <a:gd name="connsiteX2" fmla="*/ 4142509 w 4142509"/>
                  <a:gd name="connsiteY2" fmla="*/ 355056 h 904075"/>
                  <a:gd name="connsiteX3" fmla="*/ 4119962 w 4142509"/>
                  <a:gd name="connsiteY3" fmla="*/ 820948 h 904075"/>
                  <a:gd name="connsiteX4" fmla="*/ 568037 w 4142509"/>
                  <a:gd name="connsiteY4" fmla="*/ 831272 h 904075"/>
                  <a:gd name="connsiteX5" fmla="*/ 138546 w 4142509"/>
                  <a:gd name="connsiteY5" fmla="*/ 904075 h 904075"/>
                  <a:gd name="connsiteX6" fmla="*/ 549020 w 4142509"/>
                  <a:gd name="connsiteY6" fmla="*/ 410474 h 904075"/>
                  <a:gd name="connsiteX7" fmla="*/ 0 w 4142509"/>
                  <a:gd name="connsiteY7" fmla="*/ 180109 h 904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42509" h="904075">
                    <a:moveTo>
                      <a:pt x="0" y="180109"/>
                    </a:moveTo>
                    <a:lnTo>
                      <a:pt x="4119962" y="0"/>
                    </a:lnTo>
                    <a:lnTo>
                      <a:pt x="4142509" y="355056"/>
                    </a:lnTo>
                    <a:lnTo>
                      <a:pt x="4119962" y="820948"/>
                    </a:lnTo>
                    <a:cubicBezTo>
                      <a:pt x="2935987" y="852098"/>
                      <a:pt x="1752012" y="800122"/>
                      <a:pt x="568037" y="831272"/>
                    </a:cubicBezTo>
                    <a:lnTo>
                      <a:pt x="138546" y="904075"/>
                    </a:lnTo>
                    <a:lnTo>
                      <a:pt x="549020" y="410474"/>
                    </a:lnTo>
                    <a:lnTo>
                      <a:pt x="0" y="18010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2" name="TextBox 31">
              <a:extLst>
                <a:ext uri="{FF2B5EF4-FFF2-40B4-BE49-F238E27FC236}">
                  <a16:creationId xmlns:a16="http://schemas.microsoft.com/office/drawing/2014/main" id="{C34D26B2-8C83-46C4-9891-4112C518A20D}"/>
                </a:ext>
              </a:extLst>
            </p:cNvPr>
            <p:cNvSpPr txBox="1"/>
            <p:nvPr/>
          </p:nvSpPr>
          <p:spPr>
            <a:xfrm>
              <a:off x="207243" y="2419749"/>
              <a:ext cx="939800" cy="461665"/>
            </a:xfrm>
            <a:prstGeom prst="rect">
              <a:avLst/>
            </a:prstGeom>
            <a:noFill/>
          </p:spPr>
          <p:txBody>
            <a:bodyPr wrap="square" rtlCol="0">
              <a:spAutoFit/>
            </a:bodyPr>
            <a:lstStyle/>
            <a:p>
              <a:r>
                <a:rPr lang="en-US" sz="2400" b="1" dirty="0">
                  <a:solidFill>
                    <a:srgbClr val="0070C0"/>
                  </a:solidFill>
                  <a:latin typeface="Arial" panose="020B0604020202020204" pitchFamily="34" charset="0"/>
                  <a:cs typeface="Arial" panose="020B0604020202020204" pitchFamily="34" charset="0"/>
                </a:rPr>
                <a:t>ĐỌC</a:t>
              </a:r>
            </a:p>
          </p:txBody>
        </p:sp>
      </p:grpSp>
      <p:pic>
        <p:nvPicPr>
          <p:cNvPr id="14" name="Picture 13"/>
          <p:cNvPicPr>
            <a:picLocks noChangeAspect="1"/>
          </p:cNvPicPr>
          <p:nvPr/>
        </p:nvPicPr>
        <p:blipFill>
          <a:blip r:embed="rId2"/>
          <a:stretch>
            <a:fillRect/>
          </a:stretch>
        </p:blipFill>
        <p:spPr>
          <a:xfrm>
            <a:off x="666044" y="653183"/>
            <a:ext cx="10555112" cy="6204818"/>
          </a:xfrm>
          <a:prstGeom prst="rect">
            <a:avLst/>
          </a:prstGeom>
        </p:spPr>
      </p:pic>
    </p:spTree>
    <p:extLst>
      <p:ext uri="{BB962C8B-B14F-4D97-AF65-F5344CB8AC3E}">
        <p14:creationId xmlns:p14="http://schemas.microsoft.com/office/powerpoint/2010/main" val="1657296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4A8AE4-2C38-4A2D-97D0-7D989799405A}"/>
              </a:ext>
            </a:extLst>
          </p:cNvPr>
          <p:cNvSpPr>
            <a:spLocks noGrp="1"/>
          </p:cNvSpPr>
          <p:nvPr>
            <p:ph idx="1"/>
          </p:nvPr>
        </p:nvSpPr>
        <p:spPr>
          <a:xfrm>
            <a:off x="968526" y="609599"/>
            <a:ext cx="10882745" cy="5994111"/>
          </a:xfrm>
        </p:spPr>
        <p:txBody>
          <a:bodyPr>
            <a:normAutofit fontScale="62500" lnSpcReduction="20000"/>
          </a:bodyPr>
          <a:lstStyle/>
          <a:p>
            <a:pPr marL="0" indent="0" algn="just">
              <a:buNone/>
            </a:pPr>
            <a:r>
              <a:rPr lang="en-US" sz="2800" dirty="0">
                <a:latin typeface=".VnAvant" panose="020B7200000000000000" pitchFamily="34" charset="0"/>
              </a:rPr>
              <a:t>	</a:t>
            </a:r>
          </a:p>
          <a:p>
            <a:pPr marL="0" indent="0" algn="just">
              <a:lnSpc>
                <a:spcPct val="110000"/>
              </a:lnSpc>
              <a:spcBef>
                <a:spcPts val="0"/>
              </a:spcBef>
              <a:buNone/>
            </a:pPr>
            <a:r>
              <a:rPr lang="en-US" sz="3600" dirty="0">
                <a:latin typeface="Times New Roman" panose="02020603050405020304" pitchFamily="18" charset="0"/>
                <a:cs typeface="Times New Roman" panose="02020603050405020304" pitchFamily="18" charset="0"/>
              </a:rPr>
              <a:t>      </a:t>
            </a:r>
            <a:r>
              <a:rPr lang="en-US" sz="4500" dirty="0" err="1">
                <a:latin typeface="Times New Roman" panose="02020603050405020304" pitchFamily="18" charset="0"/>
                <a:cs typeface="Times New Roman" panose="02020603050405020304" pitchFamily="18" charset="0"/>
              </a:rPr>
              <a:t>Mùa</a:t>
            </a:r>
            <a:r>
              <a:rPr lang="en-US" sz="4500" dirty="0">
                <a:latin typeface="Times New Roman" panose="02020603050405020304" pitchFamily="18" charset="0"/>
                <a:cs typeface="Times New Roman" panose="02020603050405020304" pitchFamily="18" charset="0"/>
              </a:rPr>
              <a:t> xuân! Mỗi khi họa mi cất lên những tiếng hót vang lừng, mọi vật như có sự thay đổi kì diệu.</a:t>
            </a:r>
          </a:p>
          <a:p>
            <a:pPr marL="0" indent="0">
              <a:lnSpc>
                <a:spcPct val="110000"/>
              </a:lnSpc>
              <a:spcBef>
                <a:spcPts val="0"/>
              </a:spcBef>
              <a:buNone/>
            </a:pPr>
            <a:r>
              <a:rPr lang="en-US" sz="4500" dirty="0">
                <a:latin typeface="Times New Roman" panose="02020603050405020304" pitchFamily="18" charset="0"/>
                <a:cs typeface="Times New Roman" panose="02020603050405020304" pitchFamily="18" charset="0"/>
              </a:rPr>
              <a:t>	</a:t>
            </a:r>
          </a:p>
          <a:p>
            <a:pPr marL="0" indent="0" algn="just">
              <a:lnSpc>
                <a:spcPct val="110000"/>
              </a:lnSpc>
              <a:spcBef>
                <a:spcPts val="0"/>
              </a:spcBef>
              <a:buNone/>
            </a:pPr>
            <a:r>
              <a:rPr lang="en-US" sz="4500" dirty="0">
                <a:latin typeface="Times New Roman" panose="02020603050405020304" pitchFamily="18" charset="0"/>
                <a:cs typeface="Times New Roman" panose="02020603050405020304" pitchFamily="18" charset="0"/>
              </a:rPr>
              <a:t>     </a:t>
            </a:r>
            <a:r>
              <a:rPr lang="en-US" sz="4500" dirty="0" err="1">
                <a:latin typeface="Times New Roman" panose="02020603050405020304" pitchFamily="18" charset="0"/>
                <a:cs typeface="Times New Roman" panose="02020603050405020304" pitchFamily="18" charset="0"/>
              </a:rPr>
              <a:t>Trời</a:t>
            </a:r>
            <a:r>
              <a:rPr lang="en-US" sz="4500" dirty="0">
                <a:latin typeface="Times New Roman" panose="02020603050405020304" pitchFamily="18" charset="0"/>
                <a:cs typeface="Times New Roman" panose="02020603050405020304" pitchFamily="18" charset="0"/>
              </a:rPr>
              <a:t> bỗng sáng </a:t>
            </a:r>
            <a:r>
              <a:rPr lang="en-US" sz="4500" dirty="0" err="1">
                <a:latin typeface="Times New Roman" panose="02020603050405020304" pitchFamily="18" charset="0"/>
                <a:cs typeface="Times New Roman" panose="02020603050405020304" pitchFamily="18" charset="0"/>
              </a:rPr>
              <a:t>ra.</a:t>
            </a:r>
            <a:r>
              <a:rPr lang="en-US" sz="4500" dirty="0">
                <a:latin typeface="Times New Roman" panose="02020603050405020304" pitchFamily="18" charset="0"/>
                <a:cs typeface="Times New Roman" panose="02020603050405020304" pitchFamily="18" charset="0"/>
              </a:rPr>
              <a:t> Những luồng sáng chiếu qua các chùm lộc mới nhú, rực rỡ hơn. Những gợn sóng trên hồ hòa nhịp với tiếng họa mi hót, lấp lánh thêm. Da trời bỗng xanh hơn, những làn mây trắng </a:t>
            </a:r>
            <a:r>
              <a:rPr lang="en-US" sz="4500" dirty="0" err="1">
                <a:latin typeface="Times New Roman" panose="02020603050405020304" pitchFamily="18" charset="0"/>
                <a:cs typeface="Times New Roman" panose="02020603050405020304" pitchFamily="18" charset="0"/>
              </a:rPr>
              <a:t>trắng</a:t>
            </a:r>
            <a:r>
              <a:rPr lang="en-US" sz="4500" dirty="0">
                <a:latin typeface="Times New Roman" panose="02020603050405020304" pitchFamily="18" charset="0"/>
                <a:cs typeface="Times New Roman" panose="02020603050405020304" pitchFamily="18" charset="0"/>
              </a:rPr>
              <a:t> </a:t>
            </a:r>
            <a:r>
              <a:rPr lang="en-US" sz="4500" dirty="0" err="1">
                <a:latin typeface="Times New Roman" panose="02020603050405020304" pitchFamily="18" charset="0"/>
                <a:cs typeface="Times New Roman" panose="02020603050405020304" pitchFamily="18" charset="0"/>
              </a:rPr>
              <a:t>hơn</a:t>
            </a:r>
            <a:r>
              <a:rPr lang="en-US" sz="4500" dirty="0">
                <a:latin typeface="Times New Roman" panose="02020603050405020304" pitchFamily="18" charset="0"/>
                <a:cs typeface="Times New Roman" panose="02020603050405020304" pitchFamily="18" charset="0"/>
              </a:rPr>
              <a:t>, </a:t>
            </a:r>
            <a:r>
              <a:rPr lang="vi-VN" sz="4500" dirty="0">
                <a:latin typeface="Times New Roman" panose="02020603050405020304" pitchFamily="18" charset="0"/>
                <a:cs typeface="Times New Roman" panose="02020603050405020304" pitchFamily="18" charset="0"/>
              </a:rPr>
              <a:t>xốp hơn, trôi nhẹ nhàng hơn. Các loài hoa nghe tiếng hót trong suốt của hoạ mi chợt bừng giấc, xoè những cánh hoa đẹp, bày đủ các màu sắc xanh tươi. Tiếng hót dìu dặt của hoạ mi giục các loài chim dạo lên những khúc nhạc tưng bừng, ngợi ca núi sông đang đổi mới.</a:t>
            </a:r>
          </a:p>
          <a:p>
            <a:pPr marL="0" indent="0">
              <a:lnSpc>
                <a:spcPct val="110000"/>
              </a:lnSpc>
              <a:spcBef>
                <a:spcPts val="0"/>
              </a:spcBef>
              <a:buNone/>
            </a:pPr>
            <a:r>
              <a:rPr lang="vi-VN" sz="4500" dirty="0">
                <a:latin typeface="Times New Roman" panose="02020603050405020304" pitchFamily="18" charset="0"/>
                <a:cs typeface="Times New Roman" panose="02020603050405020304" pitchFamily="18" charset="0"/>
              </a:rPr>
              <a:t>        </a:t>
            </a:r>
            <a:endParaRPr lang="en-US" sz="4500" dirty="0">
              <a:latin typeface="Times New Roman" panose="02020603050405020304" pitchFamily="18" charset="0"/>
              <a:cs typeface="Times New Roman" panose="02020603050405020304" pitchFamily="18" charset="0"/>
            </a:endParaRPr>
          </a:p>
          <a:p>
            <a:pPr marL="0" indent="0">
              <a:lnSpc>
                <a:spcPct val="110000"/>
              </a:lnSpc>
              <a:spcBef>
                <a:spcPts val="0"/>
              </a:spcBef>
              <a:buNone/>
            </a:pPr>
            <a:r>
              <a:rPr lang="en-US" sz="4500" dirty="0">
                <a:latin typeface="Times New Roman" panose="02020603050405020304" pitchFamily="18" charset="0"/>
                <a:cs typeface="Times New Roman" panose="02020603050405020304" pitchFamily="18" charset="0"/>
              </a:rPr>
              <a:t>     </a:t>
            </a:r>
            <a:r>
              <a:rPr lang="vi-VN" sz="4500" dirty="0">
                <a:latin typeface="Times New Roman" panose="02020603050405020304" pitchFamily="18" charset="0"/>
                <a:cs typeface="Times New Roman" panose="02020603050405020304" pitchFamily="18" charset="0"/>
              </a:rPr>
              <a:t>Chim, mây, nước và hoa đều cho rằng tiếng hót kì diệu của hoạ mi đã làm cho tất cả bừng tỉnh giấc... Hoạ mi thấy lòng vui sướng, </a:t>
            </a:r>
            <a:r>
              <a:rPr lang="en-US" sz="4500" dirty="0">
                <a:latin typeface="Times New Roman" panose="02020603050405020304" pitchFamily="18" charset="0"/>
                <a:cs typeface="Times New Roman" panose="02020603050405020304" pitchFamily="18" charset="0"/>
              </a:rPr>
              <a:t>c</a:t>
            </a:r>
            <a:r>
              <a:rPr lang="vi-VN" sz="4500" dirty="0">
                <a:latin typeface="Times New Roman" panose="02020603050405020304" pitchFamily="18" charset="0"/>
                <a:cs typeface="Times New Roman" panose="02020603050405020304" pitchFamily="18" charset="0"/>
              </a:rPr>
              <a:t>ố hót hay hơn.</a:t>
            </a:r>
          </a:p>
          <a:p>
            <a:pPr marL="0" indent="0" algn="r">
              <a:lnSpc>
                <a:spcPct val="110000"/>
              </a:lnSpc>
              <a:spcBef>
                <a:spcPts val="0"/>
              </a:spcBef>
              <a:buNone/>
            </a:pPr>
            <a:r>
              <a:rPr lang="en-US" sz="3600" dirty="0">
                <a:latin typeface="Times New Roman" panose="02020603050405020304" pitchFamily="18" charset="0"/>
                <a:cs typeface="Times New Roman" panose="02020603050405020304" pitchFamily="18" charset="0"/>
              </a:rPr>
              <a:t>(</a:t>
            </a:r>
            <a:r>
              <a:rPr lang="en-US" sz="3600" i="1" dirty="0">
                <a:latin typeface="Times New Roman" panose="02020603050405020304" pitchFamily="18" charset="0"/>
                <a:cs typeface="Times New Roman" panose="02020603050405020304" pitchFamily="18" charset="0"/>
              </a:rPr>
              <a:t>Theo</a:t>
            </a:r>
            <a:r>
              <a:rPr lang="en-US" sz="3600" dirty="0">
                <a:latin typeface="Times New Roman" panose="02020603050405020304" pitchFamily="18" charset="0"/>
                <a:cs typeface="Times New Roman" panose="02020603050405020304" pitchFamily="18" charset="0"/>
              </a:rPr>
              <a:t> Võ Quảng)</a:t>
            </a:r>
          </a:p>
          <a:p>
            <a:pPr marL="0" indent="0">
              <a:lnSpc>
                <a:spcPct val="110000"/>
              </a:lnSpc>
              <a:spcBef>
                <a:spcPts val="0"/>
              </a:spcBef>
              <a:buNone/>
            </a:pPr>
            <a:endParaRPr lang="en-US" sz="3500" b="1" dirty="0">
              <a:latin typeface="Times New Roman" panose="02020603050405020304" pitchFamily="18" charset="0"/>
              <a:cs typeface="Times New Roman" panose="02020603050405020304" pitchFamily="18" charset="0"/>
            </a:endParaRPr>
          </a:p>
          <a:p>
            <a:pPr marL="0" indent="0">
              <a:lnSpc>
                <a:spcPct val="110000"/>
              </a:lnSpc>
              <a:spcBef>
                <a:spcPts val="0"/>
              </a:spcBef>
              <a:buNone/>
            </a:pPr>
            <a:endParaRPr lang="en-US" sz="3500"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EB7F8C4D-3927-4A29-9E7A-F0D74F4192B4}"/>
              </a:ext>
            </a:extLst>
          </p:cNvPr>
          <p:cNvSpPr txBox="1"/>
          <p:nvPr/>
        </p:nvSpPr>
        <p:spPr>
          <a:xfrm>
            <a:off x="4924425" y="129600"/>
            <a:ext cx="2343150" cy="584775"/>
          </a:xfrm>
          <a:prstGeom prst="rect">
            <a:avLst/>
          </a:prstGeom>
          <a:noFill/>
        </p:spPr>
        <p:txBody>
          <a:bodyPr wrap="square" rtlCol="0">
            <a:spAutoFit/>
          </a:bodyPr>
          <a:lstStyle/>
          <a:p>
            <a:r>
              <a:rPr lang="en-US" sz="3200" b="1" dirty="0" err="1">
                <a:solidFill>
                  <a:srgbClr val="FF0000"/>
                </a:solidFill>
                <a:latin typeface="Times New Roman" panose="02020603050405020304" pitchFamily="18" charset="0"/>
                <a:cs typeface="Times New Roman" panose="02020603050405020304" pitchFamily="18" charset="0"/>
              </a:rPr>
              <a:t>Họa</a:t>
            </a:r>
            <a:r>
              <a:rPr lang="en-US" sz="3200" b="1" dirty="0">
                <a:solidFill>
                  <a:srgbClr val="FF0000"/>
                </a:solidFill>
                <a:latin typeface="Times New Roman" panose="02020603050405020304" pitchFamily="18" charset="0"/>
                <a:cs typeface="Times New Roman" panose="02020603050405020304" pitchFamily="18" charset="0"/>
              </a:rPr>
              <a:t> mi </a:t>
            </a:r>
            <a:r>
              <a:rPr lang="en-US" sz="3200" b="1" dirty="0" err="1">
                <a:solidFill>
                  <a:srgbClr val="FF0000"/>
                </a:solidFill>
                <a:latin typeface="Times New Roman" panose="02020603050405020304" pitchFamily="18" charset="0"/>
                <a:cs typeface="Times New Roman" panose="02020603050405020304" pitchFamily="18" charset="0"/>
              </a:rPr>
              <a:t>hót</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6" name="Content Placeholder 2">
            <a:extLst>
              <a:ext uri="{FF2B5EF4-FFF2-40B4-BE49-F238E27FC236}">
                <a16:creationId xmlns:a16="http://schemas.microsoft.com/office/drawing/2014/main" id="{3AD49C0B-5639-43C2-A4E4-4AB4132B3E76}"/>
              </a:ext>
            </a:extLst>
          </p:cNvPr>
          <p:cNvSpPr txBox="1">
            <a:spLocks/>
          </p:cNvSpPr>
          <p:nvPr/>
        </p:nvSpPr>
        <p:spPr>
          <a:xfrm>
            <a:off x="8299048" y="59644"/>
            <a:ext cx="3229338" cy="130946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latin typeface="VNI-Avo" pitchFamily="2" charset="0"/>
            </a:endParaRPr>
          </a:p>
        </p:txBody>
      </p:sp>
      <p:sp>
        <p:nvSpPr>
          <p:cNvPr id="7" name="Cloud 6"/>
          <p:cNvSpPr/>
          <p:nvPr/>
        </p:nvSpPr>
        <p:spPr>
          <a:xfrm>
            <a:off x="8576840" y="0"/>
            <a:ext cx="3435873" cy="87967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rgbClr val="C00000"/>
                </a:solidFill>
                <a:latin typeface="Times New Roman" panose="02020603050405020304" pitchFamily="18" charset="0"/>
                <a:cs typeface="Times New Roman" panose="02020603050405020304" pitchFamily="18" charset="0"/>
              </a:rPr>
              <a:t> </a:t>
            </a:r>
            <a:r>
              <a:rPr lang="en-US" sz="2400" b="1" dirty="0" err="1">
                <a:solidFill>
                  <a:schemeClr val="bg1"/>
                </a:solidFill>
                <a:latin typeface="Times New Roman" panose="02020603050405020304" pitchFamily="18" charset="0"/>
                <a:cs typeface="Times New Roman" panose="02020603050405020304" pitchFamily="18" charset="0"/>
              </a:rPr>
              <a:t>Luyện</a:t>
            </a:r>
            <a:r>
              <a:rPr lang="en-US" sz="2400" b="1" dirty="0">
                <a:solidFill>
                  <a:schemeClr val="bg1"/>
                </a:solidFill>
                <a:latin typeface="Times New Roman" panose="02020603050405020304" pitchFamily="18" charset="0"/>
                <a:cs typeface="Times New Roman" panose="02020603050405020304" pitchFamily="18" charset="0"/>
              </a:rPr>
              <a:t> </a:t>
            </a:r>
            <a:r>
              <a:rPr lang="en-US" sz="2400" b="1" dirty="0" err="1">
                <a:solidFill>
                  <a:schemeClr val="bg1"/>
                </a:solidFill>
                <a:latin typeface="Times New Roman" panose="02020603050405020304" pitchFamily="18" charset="0"/>
                <a:cs typeface="Times New Roman" panose="02020603050405020304" pitchFamily="18" charset="0"/>
              </a:rPr>
              <a:t>đọc</a:t>
            </a:r>
            <a:r>
              <a:rPr lang="en-US" sz="2400" b="1" dirty="0">
                <a:solidFill>
                  <a:schemeClr val="bg1"/>
                </a:solidFill>
                <a:latin typeface="Times New Roman" panose="02020603050405020304" pitchFamily="18" charset="0"/>
                <a:cs typeface="Times New Roman" panose="02020603050405020304" pitchFamily="18" charset="0"/>
              </a:rPr>
              <a:t> </a:t>
            </a:r>
            <a:r>
              <a:rPr lang="en-US" sz="2400" b="1" dirty="0" err="1">
                <a:solidFill>
                  <a:schemeClr val="bg1"/>
                </a:solidFill>
                <a:latin typeface="Times New Roman" panose="02020603050405020304" pitchFamily="18" charset="0"/>
                <a:cs typeface="Times New Roman" panose="02020603050405020304" pitchFamily="18" charset="0"/>
              </a:rPr>
              <a:t>câu</a:t>
            </a:r>
            <a:endParaRPr lang="en-US"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16159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210</Words>
  <Application>Microsoft Office PowerPoint</Application>
  <PresentationFormat>Widescreen</PresentationFormat>
  <Paragraphs>17</Paragraphs>
  <Slides>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.VnAvant</vt:lpstr>
      <vt:lpstr>Arial</vt:lpstr>
      <vt:lpstr>Calibri</vt:lpstr>
      <vt:lpstr>Calibri Light</vt:lpstr>
      <vt:lpstr>HP211</vt:lpstr>
      <vt:lpstr>Times New Roman</vt:lpstr>
      <vt:lpstr>VNI-Avo</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trang</dc:creator>
  <cp:lastModifiedBy>trang</cp:lastModifiedBy>
  <cp:revision>1</cp:revision>
  <dcterms:created xsi:type="dcterms:W3CDTF">2023-02-02T02:54:51Z</dcterms:created>
  <dcterms:modified xsi:type="dcterms:W3CDTF">2023-02-02T02:56:12Z</dcterms:modified>
</cp:coreProperties>
</file>