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D4CA-A07F-7025-9139-CE1F09B7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B0FE2-CE08-30E2-5EE4-EEE97BB4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8421-C67A-59EE-29C2-929F90EF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C827-CF32-2E55-6142-DA391D22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47B2-7FDC-CED0-ED1D-CE58B099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8780-F789-D755-3871-2120EE69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EF87B-0D04-D6A9-84CF-AF5825B91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A8A7-D3AF-1AD9-0CCD-B70E08F5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B7FA-5155-CDCE-3217-85F0E6A3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8A97-C02C-1459-6FBD-86444ECA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9B921-027A-C7D2-E8EB-B802557AE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B20-2FD1-2429-1760-B445D13D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8290-08D3-2DF6-6D1B-D4F0A350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629E-173D-7806-CACE-7B2B2C14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B4CE-F3CA-C2A5-9F9B-104E2E6F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8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56A9-38CA-4B26-BC58-CA31DAA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1B4A-A8BA-DC0F-27EA-5C54BFDB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5D0E-D54E-59C3-F770-9EF815EE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6AF0E-AAC2-7BE9-0C54-B747831C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1C59-42C1-6DBC-8C04-7BA2C4A8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43A1-756D-FC7A-93DD-FF03BA32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2CE9-3378-4ACF-6397-876251B8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F71F-D5D2-A740-D101-69E43499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B13A-DE86-EAA0-279D-64B69A6B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55E8-292D-B0D8-8C39-EFDD8357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F146-8AF0-44BF-9D70-74C3E0E4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6B3D-602B-3BB2-8A1F-D6DAA8060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C87E3-3466-534E-A4E2-A1A9DDA2E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51F7C-4477-36B4-DF38-181759E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34329-9DDD-F72E-C181-519FAD8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049AC-EFA5-D872-949F-F4E5DDA4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C955-9181-EB8D-53FF-58888512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4953-8ED1-0B19-2BA6-3B8AC73D6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9DF9-FA9F-298E-742E-29A24AA8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0A7BE-5F45-25A9-83A9-A9004DBD7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7A736-B929-166F-1C02-C6B4391BC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C6F23-F6D1-D3CC-03FB-1867E1DF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2CAA-1435-7EEF-738F-0EDDA2E7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6DA5-7CC8-D0D0-E3EE-258F19C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5BD6-F9EF-B2D8-7033-15B711D8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7F782-F0F2-047D-9367-4EBA4BC8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551B3-18E8-42D0-F290-0748A90A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0FC5B-D1D4-A7FF-483C-62702C78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2BF29-11C6-3460-4A43-3CE92E3F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98CA4-60BD-7965-09AA-F948BCDE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A62E1-A342-7D05-6D69-BFBD6504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80D2-76E7-3ED1-5481-86796269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8BFB-ED6B-24CD-A8EE-77D7B3A6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EED4A-905A-4026-E7FE-607CAEB1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5E15B-83F4-76A0-0296-D4BE62BE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6685C-B65B-B1CB-2693-02A70B38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B828-A376-83EB-F6AB-2AC3EF2E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A056-09EF-3318-A860-88060872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7615C-E2EE-3A5B-8D25-272945902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86DA5-1544-4164-3C06-E61B72EA8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589D-9271-5FCE-BB7E-C662CE24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35508-F603-5B83-0329-FBBA4AB8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882B4-F97E-2549-81E7-933F5C10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BFB00-786E-2384-E6E2-A45D37BD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63E8B-E9E7-F78C-47DC-640C58E1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1E1-B821-D70E-CA9F-8541102F0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7DD0-D952-475A-AD9D-A6F16A06AA9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DE39-2072-F0CD-29DF-88A418D4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39DF-BDD9-F3C6-EED7-802A2FCB8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0650-8A29-4798-8985-E859D09C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97" y="270126"/>
            <a:ext cx="6700367" cy="58258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24001" y="1188662"/>
            <a:ext cx="4074581" cy="449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3137688"/>
            <a:ext cx="3048000" cy="97711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7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248538881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U hoa (Tập viết Lớp 2 - Tuần 24).web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1" y="847164"/>
            <a:ext cx="9159875" cy="51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676401" y="2117408"/>
            <a:ext cx="8888151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676400" y="3200401"/>
            <a:ext cx="520227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U Minh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07832" y="1118235"/>
            <a:ext cx="3778568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832" y="3913407"/>
            <a:ext cx="885671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U Minh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nhiều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loài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quý</a:t>
            </a:r>
            <a:endParaRPr lang="en-US" alt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28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3</cp:revision>
  <dcterms:created xsi:type="dcterms:W3CDTF">2023-02-28T01:51:14Z</dcterms:created>
  <dcterms:modified xsi:type="dcterms:W3CDTF">2023-02-28T02:02:03Z</dcterms:modified>
</cp:coreProperties>
</file>