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37" d="100"/>
          <a:sy n="37" d="100"/>
        </p:scale>
        <p:origin x="60" y="6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1BA90-E08F-C255-71A1-C4789521E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3CE807-E782-83B1-4F83-E29B46DE06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D53E4-85A7-CD5F-2E4E-7E98A25FB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8737-8126-4B2F-BC43-83560DC7C7F8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A8A7A-CE11-2B81-BEDE-8C8EDC329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73449-1BE1-B3AF-60FB-2CBD633C4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CF2C-5B04-4965-A77E-98D8325B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795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51AFC-E6E0-2230-4598-B4EEFD151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35DE05-D751-54D0-930C-199EFD0FCE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289D1-2341-0AD7-7C68-BD0387895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8737-8126-4B2F-BC43-83560DC7C7F8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2B233-003C-DE13-F738-160FF0C57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6800A-EC21-1F95-9857-06244CBE6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CF2C-5B04-4965-A77E-98D8325B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01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C7B1D0-4315-D4D2-3893-2AE4AEB2C5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D23E88-3BA8-71E1-38DC-E704AF1716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3E37F1-612C-FABF-DBC4-CAE0FF7EB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8737-8126-4B2F-BC43-83560DC7C7F8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5B302-D00F-6DA6-9BA4-C7B67E1D1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F6050-05D1-A983-CAA1-068253620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CF2C-5B04-4965-A77E-98D8325B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776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A9563-FEA0-0FA8-B2FA-56F204E7D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F90C9-FC18-551A-A727-71466DBFE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9E20D-D94F-51F3-E84D-1EFFC6B66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8737-8126-4B2F-BC43-83560DC7C7F8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165A9-3058-C64C-02F7-6D069901F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82665-243A-FB2B-6C1E-B58BBF7A9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CF2C-5B04-4965-A77E-98D8325B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711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30C3A-F4B9-AD9D-2AEA-DE9DA7DA2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FD0BDE-AD26-3B8B-C66A-B082AE8E3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41573-DAAE-E043-EE85-E1336E140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8737-8126-4B2F-BC43-83560DC7C7F8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3321B-634D-B313-BD90-DF1EF45C7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B027F-65AC-0519-FF81-FBA49D578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CF2C-5B04-4965-A77E-98D8325B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960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7670D-4D47-D225-918C-657B17AEC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BAD14-E914-0AE2-6A87-96AD75ECE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CD1C3A-AB03-CE37-FD1E-2059FA6CF1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3B9F13-8269-263C-D075-E49D20CE2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8737-8126-4B2F-BC43-83560DC7C7F8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012651-7949-E28D-7EFA-39B723AEA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FE221-84F2-74AD-0E22-CD87515EB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CF2C-5B04-4965-A77E-98D8325B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99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B085-6ECC-A419-9874-B33AC0B0F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70F1F9-8A0C-6E67-66DB-93B496E17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797300-83E0-ED79-C796-7E6FF2F7A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58015C-89E5-4FD6-50A2-C74B24B3D3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58AE78-3E47-3F74-FBF0-7394A648C7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F7B0CF-C2B7-A5B3-C1CC-A4959A7E3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8737-8126-4B2F-BC43-83560DC7C7F8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B9D94C-4DD3-6C78-279A-A66FD66D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752330-943E-F145-9779-225079C43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CF2C-5B04-4965-A77E-98D8325B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318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F21F-845E-B7FF-75FC-FF5931931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8F38FC-D0B5-1D10-83C0-0F35B32F8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8737-8126-4B2F-BC43-83560DC7C7F8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BE9CE1-9616-4C5D-B9FB-7037E9BA0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6456E8-326F-D7C2-802B-1116D180D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CF2C-5B04-4965-A77E-98D8325B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544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ADC20A-0A30-EAF5-EE08-3CAF4E345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8737-8126-4B2F-BC43-83560DC7C7F8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9D264C-4AC4-E480-3900-92864CCB8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A27DB4-2DD0-C4F2-C8F1-9B335012F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CF2C-5B04-4965-A77E-98D8325B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784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04154-9D53-7633-8658-9C5D07558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AE1CC-5FD3-D688-91F5-A1F8B67A5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0C67A7-7889-8DC8-BACC-5D12111F1D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056E46-E04D-0B45-599E-3441D8326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8737-8126-4B2F-BC43-83560DC7C7F8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5672D0-C14A-6BEA-DD81-8AE3B6EF9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A42D2E-6F75-3A3E-004B-D15B98D57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CF2C-5B04-4965-A77E-98D8325B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683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CBC01-B92A-10A9-6370-69CCF80A1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5BE518-A5B1-86C7-340E-C1C186E192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8640D5-E7B8-A536-0F07-2859C8DE93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799EDB-4D7F-0D86-4245-208F4D66B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8737-8126-4B2F-BC43-83560DC7C7F8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F169E-EF3E-88F0-D50D-1858C6CAA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B121B-7BAC-18E7-F6AB-259514D87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CF2C-5B04-4965-A77E-98D8325B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378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D6B6DA-9841-355E-05E9-DD280FC26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B3165E-D3EF-6439-53A5-FF325B85B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9C1122-33DE-30DE-599F-813FC543FC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F8737-8126-4B2F-BC43-83560DC7C7F8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6B7ADC-51E0-3E02-22CC-BAAB0F0322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1E1A4C-7E75-EEEA-6DC4-25477BE2B6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0CF2C-5B04-4965-A77E-98D8325B2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276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E208580B-6F0D-4928-8376-76140B5CCD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3007" t="39062" r="16167" b="8587"/>
          <a:stretch/>
        </p:blipFill>
        <p:spPr>
          <a:xfrm>
            <a:off x="6761019" y="1639237"/>
            <a:ext cx="4965070" cy="3579525"/>
          </a:xfr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CD8C0E79-DE20-4813-A9FE-86C7D079E27B}"/>
              </a:ext>
            </a:extLst>
          </p:cNvPr>
          <p:cNvGrpSpPr/>
          <p:nvPr/>
        </p:nvGrpSpPr>
        <p:grpSpPr>
          <a:xfrm>
            <a:off x="662552" y="659966"/>
            <a:ext cx="3743193" cy="1030722"/>
            <a:chOff x="552449" y="681036"/>
            <a:chExt cx="3132859" cy="95965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0FED5DB-420B-464B-BAF3-42E4AEE2C2C8}"/>
                </a:ext>
              </a:extLst>
            </p:cNvPr>
            <p:cNvGrpSpPr/>
            <p:nvPr/>
          </p:nvGrpSpPr>
          <p:grpSpPr>
            <a:xfrm>
              <a:off x="552449" y="681036"/>
              <a:ext cx="3132859" cy="732127"/>
              <a:chOff x="3186544" y="986344"/>
              <a:chExt cx="4627419" cy="1174964"/>
            </a:xfrm>
          </p:grpSpPr>
          <p:sp>
            <p:nvSpPr>
              <p:cNvPr id="7" name="Flowchart: Process 11">
                <a:extLst>
                  <a:ext uri="{FF2B5EF4-FFF2-40B4-BE49-F238E27FC236}">
                    <a16:creationId xmlns:a16="http://schemas.microsoft.com/office/drawing/2014/main" id="{C4832126-279D-4798-B71C-8EFF2637AB22}"/>
                  </a:ext>
                </a:extLst>
              </p:cNvPr>
              <p:cNvSpPr/>
              <p:nvPr/>
            </p:nvSpPr>
            <p:spPr>
              <a:xfrm rot="10800000">
                <a:off x="3186544" y="986344"/>
                <a:ext cx="4627419" cy="1174964"/>
              </a:xfrm>
              <a:custGeom>
                <a:avLst/>
                <a:gdLst>
                  <a:gd name="connsiteX0" fmla="*/ 0 w 4391890"/>
                  <a:gd name="connsiteY0" fmla="*/ 0 h 820948"/>
                  <a:gd name="connsiteX1" fmla="*/ 3981416 w 4391890"/>
                  <a:gd name="connsiteY1" fmla="*/ 0 h 820948"/>
                  <a:gd name="connsiteX2" fmla="*/ 4391890 w 4391890"/>
                  <a:gd name="connsiteY2" fmla="*/ 410474 h 820948"/>
                  <a:gd name="connsiteX3" fmla="*/ 3981416 w 4391890"/>
                  <a:gd name="connsiteY3" fmla="*/ 820948 h 820948"/>
                  <a:gd name="connsiteX4" fmla="*/ 0 w 4391890"/>
                  <a:gd name="connsiteY4" fmla="*/ 820948 h 820948"/>
                  <a:gd name="connsiteX5" fmla="*/ 410474 w 4391890"/>
                  <a:gd name="connsiteY5" fmla="*/ 410474 h 820948"/>
                  <a:gd name="connsiteX6" fmla="*/ 0 w 4391890"/>
                  <a:gd name="connsiteY6" fmla="*/ 0 h 820948"/>
                  <a:gd name="connsiteX0" fmla="*/ 0 w 4003963"/>
                  <a:gd name="connsiteY0" fmla="*/ 0 h 820948"/>
                  <a:gd name="connsiteX1" fmla="*/ 3981416 w 4003963"/>
                  <a:gd name="connsiteY1" fmla="*/ 0 h 820948"/>
                  <a:gd name="connsiteX2" fmla="*/ 4003963 w 4003963"/>
                  <a:gd name="connsiteY2" fmla="*/ 355056 h 820948"/>
                  <a:gd name="connsiteX3" fmla="*/ 3981416 w 4003963"/>
                  <a:gd name="connsiteY3" fmla="*/ 820948 h 820948"/>
                  <a:gd name="connsiteX4" fmla="*/ 0 w 4003963"/>
                  <a:gd name="connsiteY4" fmla="*/ 820948 h 820948"/>
                  <a:gd name="connsiteX5" fmla="*/ 410474 w 4003963"/>
                  <a:gd name="connsiteY5" fmla="*/ 410474 h 820948"/>
                  <a:gd name="connsiteX6" fmla="*/ 0 w 4003963"/>
                  <a:gd name="connsiteY6" fmla="*/ 0 h 820948"/>
                  <a:gd name="connsiteX0" fmla="*/ 0 w 4003963"/>
                  <a:gd name="connsiteY0" fmla="*/ 0 h 904075"/>
                  <a:gd name="connsiteX1" fmla="*/ 3981416 w 4003963"/>
                  <a:gd name="connsiteY1" fmla="*/ 0 h 904075"/>
                  <a:gd name="connsiteX2" fmla="*/ 4003963 w 4003963"/>
                  <a:gd name="connsiteY2" fmla="*/ 355056 h 904075"/>
                  <a:gd name="connsiteX3" fmla="*/ 3981416 w 4003963"/>
                  <a:gd name="connsiteY3" fmla="*/ 820948 h 904075"/>
                  <a:gd name="connsiteX4" fmla="*/ 0 w 4003963"/>
                  <a:gd name="connsiteY4" fmla="*/ 904075 h 904075"/>
                  <a:gd name="connsiteX5" fmla="*/ 410474 w 4003963"/>
                  <a:gd name="connsiteY5" fmla="*/ 410474 h 904075"/>
                  <a:gd name="connsiteX6" fmla="*/ 0 w 4003963"/>
                  <a:gd name="connsiteY6" fmla="*/ 0 h 904075"/>
                  <a:gd name="connsiteX0" fmla="*/ 0 w 4142509"/>
                  <a:gd name="connsiteY0" fmla="*/ 180109 h 904075"/>
                  <a:gd name="connsiteX1" fmla="*/ 4119962 w 4142509"/>
                  <a:gd name="connsiteY1" fmla="*/ 0 h 904075"/>
                  <a:gd name="connsiteX2" fmla="*/ 4142509 w 4142509"/>
                  <a:gd name="connsiteY2" fmla="*/ 355056 h 904075"/>
                  <a:gd name="connsiteX3" fmla="*/ 4119962 w 4142509"/>
                  <a:gd name="connsiteY3" fmla="*/ 820948 h 904075"/>
                  <a:gd name="connsiteX4" fmla="*/ 138546 w 4142509"/>
                  <a:gd name="connsiteY4" fmla="*/ 904075 h 904075"/>
                  <a:gd name="connsiteX5" fmla="*/ 549020 w 4142509"/>
                  <a:gd name="connsiteY5" fmla="*/ 410474 h 904075"/>
                  <a:gd name="connsiteX6" fmla="*/ 0 w 4142509"/>
                  <a:gd name="connsiteY6" fmla="*/ 180109 h 904075"/>
                  <a:gd name="connsiteX0" fmla="*/ 0 w 4142509"/>
                  <a:gd name="connsiteY0" fmla="*/ 180109 h 904075"/>
                  <a:gd name="connsiteX1" fmla="*/ 4119962 w 4142509"/>
                  <a:gd name="connsiteY1" fmla="*/ 0 h 904075"/>
                  <a:gd name="connsiteX2" fmla="*/ 4142509 w 4142509"/>
                  <a:gd name="connsiteY2" fmla="*/ 355056 h 904075"/>
                  <a:gd name="connsiteX3" fmla="*/ 4119962 w 4142509"/>
                  <a:gd name="connsiteY3" fmla="*/ 820948 h 904075"/>
                  <a:gd name="connsiteX4" fmla="*/ 568037 w 4142509"/>
                  <a:gd name="connsiteY4" fmla="*/ 831272 h 904075"/>
                  <a:gd name="connsiteX5" fmla="*/ 138546 w 4142509"/>
                  <a:gd name="connsiteY5" fmla="*/ 904075 h 904075"/>
                  <a:gd name="connsiteX6" fmla="*/ 549020 w 4142509"/>
                  <a:gd name="connsiteY6" fmla="*/ 410474 h 904075"/>
                  <a:gd name="connsiteX7" fmla="*/ 0 w 4142509"/>
                  <a:gd name="connsiteY7" fmla="*/ 180109 h 904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142509" h="904075">
                    <a:moveTo>
                      <a:pt x="0" y="180109"/>
                    </a:moveTo>
                    <a:lnTo>
                      <a:pt x="4119962" y="0"/>
                    </a:lnTo>
                    <a:lnTo>
                      <a:pt x="4142509" y="355056"/>
                    </a:lnTo>
                    <a:lnTo>
                      <a:pt x="4119962" y="820948"/>
                    </a:lnTo>
                    <a:cubicBezTo>
                      <a:pt x="2935987" y="852098"/>
                      <a:pt x="1752012" y="800122"/>
                      <a:pt x="568037" y="831272"/>
                    </a:cubicBezTo>
                    <a:lnTo>
                      <a:pt x="138546" y="904075"/>
                    </a:lnTo>
                    <a:lnTo>
                      <a:pt x="549020" y="410474"/>
                    </a:lnTo>
                    <a:lnTo>
                      <a:pt x="0" y="180109"/>
                    </a:lnTo>
                    <a:close/>
                  </a:path>
                </a:pathLst>
              </a:custGeom>
              <a:solidFill>
                <a:srgbClr val="0D94D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Flowchart: Process 11">
                <a:extLst>
                  <a:ext uri="{FF2B5EF4-FFF2-40B4-BE49-F238E27FC236}">
                    <a16:creationId xmlns:a16="http://schemas.microsoft.com/office/drawing/2014/main" id="{FD23707B-A415-4AC4-898F-43D44784FBE6}"/>
                  </a:ext>
                </a:extLst>
              </p:cNvPr>
              <p:cNvSpPr/>
              <p:nvPr/>
            </p:nvSpPr>
            <p:spPr>
              <a:xfrm rot="10800000">
                <a:off x="3359724" y="1095843"/>
                <a:ext cx="4281057" cy="981003"/>
              </a:xfrm>
              <a:custGeom>
                <a:avLst/>
                <a:gdLst>
                  <a:gd name="connsiteX0" fmla="*/ 0 w 4391890"/>
                  <a:gd name="connsiteY0" fmla="*/ 0 h 820948"/>
                  <a:gd name="connsiteX1" fmla="*/ 3981416 w 4391890"/>
                  <a:gd name="connsiteY1" fmla="*/ 0 h 820948"/>
                  <a:gd name="connsiteX2" fmla="*/ 4391890 w 4391890"/>
                  <a:gd name="connsiteY2" fmla="*/ 410474 h 820948"/>
                  <a:gd name="connsiteX3" fmla="*/ 3981416 w 4391890"/>
                  <a:gd name="connsiteY3" fmla="*/ 820948 h 820948"/>
                  <a:gd name="connsiteX4" fmla="*/ 0 w 4391890"/>
                  <a:gd name="connsiteY4" fmla="*/ 820948 h 820948"/>
                  <a:gd name="connsiteX5" fmla="*/ 410474 w 4391890"/>
                  <a:gd name="connsiteY5" fmla="*/ 410474 h 820948"/>
                  <a:gd name="connsiteX6" fmla="*/ 0 w 4391890"/>
                  <a:gd name="connsiteY6" fmla="*/ 0 h 820948"/>
                  <a:gd name="connsiteX0" fmla="*/ 0 w 4003963"/>
                  <a:gd name="connsiteY0" fmla="*/ 0 h 820948"/>
                  <a:gd name="connsiteX1" fmla="*/ 3981416 w 4003963"/>
                  <a:gd name="connsiteY1" fmla="*/ 0 h 820948"/>
                  <a:gd name="connsiteX2" fmla="*/ 4003963 w 4003963"/>
                  <a:gd name="connsiteY2" fmla="*/ 355056 h 820948"/>
                  <a:gd name="connsiteX3" fmla="*/ 3981416 w 4003963"/>
                  <a:gd name="connsiteY3" fmla="*/ 820948 h 820948"/>
                  <a:gd name="connsiteX4" fmla="*/ 0 w 4003963"/>
                  <a:gd name="connsiteY4" fmla="*/ 820948 h 820948"/>
                  <a:gd name="connsiteX5" fmla="*/ 410474 w 4003963"/>
                  <a:gd name="connsiteY5" fmla="*/ 410474 h 820948"/>
                  <a:gd name="connsiteX6" fmla="*/ 0 w 4003963"/>
                  <a:gd name="connsiteY6" fmla="*/ 0 h 820948"/>
                  <a:gd name="connsiteX0" fmla="*/ 0 w 4003963"/>
                  <a:gd name="connsiteY0" fmla="*/ 0 h 904075"/>
                  <a:gd name="connsiteX1" fmla="*/ 3981416 w 4003963"/>
                  <a:gd name="connsiteY1" fmla="*/ 0 h 904075"/>
                  <a:gd name="connsiteX2" fmla="*/ 4003963 w 4003963"/>
                  <a:gd name="connsiteY2" fmla="*/ 355056 h 904075"/>
                  <a:gd name="connsiteX3" fmla="*/ 3981416 w 4003963"/>
                  <a:gd name="connsiteY3" fmla="*/ 820948 h 904075"/>
                  <a:gd name="connsiteX4" fmla="*/ 0 w 4003963"/>
                  <a:gd name="connsiteY4" fmla="*/ 904075 h 904075"/>
                  <a:gd name="connsiteX5" fmla="*/ 410474 w 4003963"/>
                  <a:gd name="connsiteY5" fmla="*/ 410474 h 904075"/>
                  <a:gd name="connsiteX6" fmla="*/ 0 w 4003963"/>
                  <a:gd name="connsiteY6" fmla="*/ 0 h 904075"/>
                  <a:gd name="connsiteX0" fmla="*/ 0 w 4142509"/>
                  <a:gd name="connsiteY0" fmla="*/ 180109 h 904075"/>
                  <a:gd name="connsiteX1" fmla="*/ 4119962 w 4142509"/>
                  <a:gd name="connsiteY1" fmla="*/ 0 h 904075"/>
                  <a:gd name="connsiteX2" fmla="*/ 4142509 w 4142509"/>
                  <a:gd name="connsiteY2" fmla="*/ 355056 h 904075"/>
                  <a:gd name="connsiteX3" fmla="*/ 4119962 w 4142509"/>
                  <a:gd name="connsiteY3" fmla="*/ 820948 h 904075"/>
                  <a:gd name="connsiteX4" fmla="*/ 138546 w 4142509"/>
                  <a:gd name="connsiteY4" fmla="*/ 904075 h 904075"/>
                  <a:gd name="connsiteX5" fmla="*/ 549020 w 4142509"/>
                  <a:gd name="connsiteY5" fmla="*/ 410474 h 904075"/>
                  <a:gd name="connsiteX6" fmla="*/ 0 w 4142509"/>
                  <a:gd name="connsiteY6" fmla="*/ 180109 h 904075"/>
                  <a:gd name="connsiteX0" fmla="*/ 0 w 4142509"/>
                  <a:gd name="connsiteY0" fmla="*/ 180109 h 904075"/>
                  <a:gd name="connsiteX1" fmla="*/ 4119962 w 4142509"/>
                  <a:gd name="connsiteY1" fmla="*/ 0 h 904075"/>
                  <a:gd name="connsiteX2" fmla="*/ 4142509 w 4142509"/>
                  <a:gd name="connsiteY2" fmla="*/ 355056 h 904075"/>
                  <a:gd name="connsiteX3" fmla="*/ 4119962 w 4142509"/>
                  <a:gd name="connsiteY3" fmla="*/ 820948 h 904075"/>
                  <a:gd name="connsiteX4" fmla="*/ 568037 w 4142509"/>
                  <a:gd name="connsiteY4" fmla="*/ 831272 h 904075"/>
                  <a:gd name="connsiteX5" fmla="*/ 138546 w 4142509"/>
                  <a:gd name="connsiteY5" fmla="*/ 904075 h 904075"/>
                  <a:gd name="connsiteX6" fmla="*/ 549020 w 4142509"/>
                  <a:gd name="connsiteY6" fmla="*/ 410474 h 904075"/>
                  <a:gd name="connsiteX7" fmla="*/ 0 w 4142509"/>
                  <a:gd name="connsiteY7" fmla="*/ 180109 h 904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142509" h="904075">
                    <a:moveTo>
                      <a:pt x="0" y="180109"/>
                    </a:moveTo>
                    <a:lnTo>
                      <a:pt x="4119962" y="0"/>
                    </a:lnTo>
                    <a:lnTo>
                      <a:pt x="4142509" y="355056"/>
                    </a:lnTo>
                    <a:lnTo>
                      <a:pt x="4119962" y="820948"/>
                    </a:lnTo>
                    <a:cubicBezTo>
                      <a:pt x="2935987" y="852098"/>
                      <a:pt x="1752012" y="800122"/>
                      <a:pt x="568037" y="831272"/>
                    </a:cubicBezTo>
                    <a:lnTo>
                      <a:pt x="138546" y="904075"/>
                    </a:lnTo>
                    <a:lnTo>
                      <a:pt x="549020" y="410474"/>
                    </a:lnTo>
                    <a:lnTo>
                      <a:pt x="0" y="18010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07B3119-2CCB-42EB-8460-109A0E784AA6}"/>
                </a:ext>
              </a:extLst>
            </p:cNvPr>
            <p:cNvSpPr txBox="1"/>
            <p:nvPr/>
          </p:nvSpPr>
          <p:spPr>
            <a:xfrm>
              <a:off x="870446" y="809694"/>
              <a:ext cx="241755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ĐỌC MỞ RỘNG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A33BB945-EC4D-4205-A519-0DA87CBC57EE}"/>
              </a:ext>
            </a:extLst>
          </p:cNvPr>
          <p:cNvSpPr txBox="1"/>
          <p:nvPr/>
        </p:nvSpPr>
        <p:spPr>
          <a:xfrm>
            <a:off x="234605" y="2355273"/>
            <a:ext cx="65264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D94D7"/>
                </a:solidFill>
                <a:latin typeface="VNI-Avo" pitchFamily="2" charset="0"/>
              </a:rPr>
              <a:t>1. </a:t>
            </a:r>
            <a:r>
              <a:rPr lang="en-US" sz="2800" dirty="0" err="1">
                <a:latin typeface="VNI-Avo" pitchFamily="2" charset="0"/>
              </a:rPr>
              <a:t>Tìm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ñoïc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moät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baøi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thô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hoaëc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moät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caâu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chuyeän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veà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ngaøy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Teát</a:t>
            </a:r>
            <a:r>
              <a:rPr lang="en-US" sz="2800" dirty="0">
                <a:latin typeface="VNI-Avo" pitchFamily="2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E6D755-B271-4004-AB3E-D1826205875D}"/>
              </a:ext>
            </a:extLst>
          </p:cNvPr>
          <p:cNvSpPr txBox="1"/>
          <p:nvPr/>
        </p:nvSpPr>
        <p:spPr>
          <a:xfrm>
            <a:off x="234605" y="3695194"/>
            <a:ext cx="65264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D94D7"/>
                </a:solidFill>
                <a:latin typeface="VNI-Avo" pitchFamily="2" charset="0"/>
              </a:rPr>
              <a:t>2. </a:t>
            </a:r>
            <a:r>
              <a:rPr lang="en-US" sz="2800" dirty="0">
                <a:latin typeface="VNI-Avo" pitchFamily="2" charset="0"/>
              </a:rPr>
              <a:t>Chia </a:t>
            </a:r>
            <a:r>
              <a:rPr lang="en-US" sz="2800" dirty="0" err="1">
                <a:latin typeface="VNI-Avo" pitchFamily="2" charset="0"/>
              </a:rPr>
              <a:t>seû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vôùi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caùc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baïn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caâu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thô</a:t>
            </a:r>
            <a:r>
              <a:rPr lang="en-US" sz="2800" dirty="0">
                <a:latin typeface="VNI-Avo" pitchFamily="2" charset="0"/>
              </a:rPr>
              <a:t> hay </a:t>
            </a:r>
            <a:r>
              <a:rPr lang="en-US" sz="2800" dirty="0" err="1">
                <a:latin typeface="VNI-Avo" pitchFamily="2" charset="0"/>
              </a:rPr>
              <a:t>trong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baøi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thô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hoaëc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ñieàu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em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thích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trong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caâu</a:t>
            </a:r>
            <a:r>
              <a:rPr lang="en-US" sz="2800" dirty="0">
                <a:latin typeface="VNI-Avo" pitchFamily="2" charset="0"/>
              </a:rPr>
              <a:t> </a:t>
            </a:r>
            <a:r>
              <a:rPr lang="en-US" sz="2800" dirty="0" err="1">
                <a:latin typeface="VNI-Avo" pitchFamily="2" charset="0"/>
              </a:rPr>
              <a:t>chuyeän</a:t>
            </a:r>
            <a:r>
              <a:rPr lang="en-US" sz="2800" dirty="0">
                <a:latin typeface="VNI-Avo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5572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39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VNI-Avo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trang</dc:creator>
  <cp:lastModifiedBy>trang</cp:lastModifiedBy>
  <cp:revision>4</cp:revision>
  <dcterms:created xsi:type="dcterms:W3CDTF">2023-02-05T14:18:09Z</dcterms:created>
  <dcterms:modified xsi:type="dcterms:W3CDTF">2023-02-05T14:53:36Z</dcterms:modified>
</cp:coreProperties>
</file>