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  <p:sldMasterId id="2147483699" r:id="rId6"/>
  </p:sldMasterIdLst>
  <p:notesMasterIdLst>
    <p:notesMasterId r:id="rId8"/>
  </p:notesMasterIdLst>
  <p:sldIdLst>
    <p:sldId id="257" r:id="rId7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3" r:id="rId17"/>
    <p:sldId id="266" r:id="rId18"/>
    <p:sldId id="284" r:id="rId19"/>
    <p:sldId id="270" r:id="rId20"/>
    <p:sldId id="267" r:id="rId21"/>
    <p:sldId id="268" r:id="rId22"/>
    <p:sldId id="271" r:id="rId23"/>
    <p:sldId id="272" r:id="rId24"/>
    <p:sldId id="285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audio2.wav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4275" y="5565140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Quyển vở nặng hơn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898005" y="5565140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Quyển bóng đá nặng hơn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8695" y="238125"/>
            <a:ext cx="10215245" cy="41249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4525" y="4616450"/>
            <a:ext cx="6146800" cy="183451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a. Quả bưởi nặng hơn</a:t>
            </a:r>
            <a:endParaRPr lang="en-US" sz="3600"/>
          </a:p>
          <a:p>
            <a:pPr algn="ctr"/>
            <a:r>
              <a:rPr lang="en-US" sz="3600"/>
              <a:t>b. Quả bưởi nặng 1kg</a:t>
            </a:r>
            <a:endParaRPr lang="en-US" sz="3600"/>
          </a:p>
          <a:p>
            <a:pPr algn="ctr"/>
            <a:r>
              <a:rPr lang="en-US" sz="3600"/>
              <a:t>c. Quả cam nhẹ hơn 1kg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1175" y="78740"/>
            <a:ext cx="8629015" cy="49822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55010" y="5213350"/>
            <a:ext cx="6156960" cy="14103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a. Túi muối nặng 2kg, túi gạo nặng 5kg</a:t>
            </a:r>
            <a:endParaRPr lang="en-US" sz="2800"/>
          </a:p>
          <a:p>
            <a:pPr algn="ctr"/>
            <a:r>
              <a:rPr lang="en-US" sz="2800"/>
              <a:t>b. Túi gạo nặng hơn túi muối: 5 - 2 = 3kg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1595"/>
            <a:ext cx="227711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95" y="154305"/>
            <a:ext cx="9806305" cy="4652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305" y="4977130"/>
            <a:ext cx="7999730" cy="16713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592570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796226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25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935164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23</a:t>
            </a:r>
            <a:endParaRPr lang="en-US" sz="2800"/>
          </a:p>
        </p:txBody>
      </p:sp>
      <p:sp>
        <p:nvSpPr>
          <p:cNvPr id="14" name="Cloud Callout 13"/>
          <p:cNvSpPr/>
          <p:nvPr/>
        </p:nvSpPr>
        <p:spPr>
          <a:xfrm>
            <a:off x="0" y="1416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b. Bạn nào cân nặng nhất, bạn nào cân nhẹ nhất?</a:t>
            </a:r>
            <a:endParaRPr lang="en-US" sz="2800"/>
          </a:p>
        </p:txBody>
      </p:sp>
      <p:sp>
        <p:nvSpPr>
          <p:cNvPr id="15" name="Cloud Callout 14"/>
          <p:cNvSpPr/>
          <p:nvPr/>
        </p:nvSpPr>
        <p:spPr>
          <a:xfrm>
            <a:off x="127000" y="1543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Nam cân nặng nhất, Rô-bốt cân nhẹ nhất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0770" y="846455"/>
            <a:ext cx="9867900" cy="5165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00810" y="280035"/>
            <a:ext cx="9390380" cy="44399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42515" y="4980305"/>
            <a:ext cx="7262495" cy="14808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Bình nước của Việt nhiều hơn của Mai và nhiều hơn số cốc là:</a:t>
            </a:r>
            <a:endParaRPr lang="en-US" sz="2800"/>
          </a:p>
          <a:p>
            <a:pPr algn="ctr"/>
            <a:r>
              <a:rPr lang="en-US" sz="2800"/>
              <a:t>8 - 7 = 1 (cốc)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04010" y="244475"/>
            <a:ext cx="8984615" cy="25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91945" y="3215640"/>
            <a:ext cx="8449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a. Lượng nước ở cả hai bình bằng bao nhiêu cốc?</a:t>
            </a:r>
            <a:endParaRPr lang="en-US" sz="3200"/>
          </a:p>
          <a:p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2210435" y="3854450"/>
            <a:ext cx="709993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ym typeface="+mn-ea"/>
              </a:rPr>
              <a:t>Lượng nước ở cả 2 bình bằng số cốc là:</a:t>
            </a:r>
            <a:endParaRPr lang="en-US" sz="2800">
              <a:sym typeface="+mn-ea"/>
            </a:endParaRPr>
          </a:p>
          <a:p>
            <a:pPr algn="ctr"/>
            <a:r>
              <a:rPr lang="en-US" sz="2800"/>
              <a:t>9 + 7 = 16 (cốc)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1675130" y="5082540"/>
            <a:ext cx="10061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a. Lượng nước ở bình nào ít hơn và ít hơn bao nhiêu cốc</a:t>
            </a:r>
            <a:endParaRPr lang="en-US" sz="3200"/>
          </a:p>
          <a:p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2211070" y="5732145"/>
            <a:ext cx="728154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ym typeface="+mn-ea"/>
              </a:rPr>
              <a:t>Lượng nước ở bình B ít hơn và ít hơn số cốc là:</a:t>
            </a:r>
            <a:endParaRPr lang="en-US" sz="2800">
              <a:sym typeface="+mn-ea"/>
            </a:endParaRPr>
          </a:p>
          <a:p>
            <a:pPr algn="ctr"/>
            <a:r>
              <a:rPr lang="en-US" sz="2800"/>
              <a:t>9 - 7 = 2 (cốc)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/>
      <p:bldP spid="9" grpId="1"/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98295" y="274955"/>
            <a:ext cx="9602470" cy="42157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4525" y="4858385"/>
            <a:ext cx="6582410" cy="15925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Cả hai xô có số lít nước là:</a:t>
            </a:r>
            <a:endParaRPr lang="en-US" sz="3600"/>
          </a:p>
          <a:p>
            <a:pPr algn="ctr"/>
            <a:r>
              <a:rPr lang="en-US" sz="3600"/>
              <a:t>3 + 5 = 8 (l)</a:t>
            </a:r>
            <a:endParaRPr lang="en-US" sz="3600"/>
          </a:p>
        </p:txBody>
      </p:sp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7l + 6l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 l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 l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 l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12l + 28l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 l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 l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 l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 l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l + 9 l =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l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l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 l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25750" y="927735"/>
            <a:ext cx="82029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17:</a:t>
            </a: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đơn vị ki-lô-gam, lít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WPS Presentation</Application>
  <PresentationFormat>Widescreen</PresentationFormat>
  <Paragraphs>98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3_Office Theme</vt:lpstr>
      <vt:lpstr>1_Office Theme</vt:lpstr>
      <vt:lpstr>2_Office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Cả hai x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3</cp:revision>
  <dcterms:created xsi:type="dcterms:W3CDTF">2021-05-10T04:55:00Z</dcterms:created>
  <dcterms:modified xsi:type="dcterms:W3CDTF">2021-05-29T03:39:22Z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