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15" r:id="rId2"/>
    <p:sldId id="335" r:id="rId3"/>
    <p:sldId id="327" r:id="rId4"/>
    <p:sldId id="328" r:id="rId5"/>
    <p:sldId id="329" r:id="rId6"/>
    <p:sldId id="330" r:id="rId7"/>
    <p:sldId id="331" r:id="rId8"/>
    <p:sldId id="336" r:id="rId9"/>
    <p:sldId id="332" r:id="rId10"/>
    <p:sldId id="334" r:id="rId11"/>
    <p:sldId id="337" r:id="rId12"/>
    <p:sldId id="333" r:id="rId13"/>
  </p:sldIdLst>
  <p:sldSz cx="6858000" cy="5143500"/>
  <p:notesSz cx="6858000" cy="9144000"/>
  <p:embeddedFontLst>
    <p:embeddedFont>
      <p:font typeface="HP001 4 hàng" panose="020B0603050302020204" pitchFamily="34" charset="0"/>
      <p:regular r:id="rId15"/>
      <p:bold r:id="rId16"/>
    </p:embeddedFont>
    <p:embeddedFont>
      <p:font typeface="HP001 5 hàng" panose="020B0603050302020204" pitchFamily="34" charset="0"/>
      <p:regular r:id="rId17"/>
      <p:bold r:id="rId18"/>
    </p:embeddedFont>
    <p:embeddedFont>
      <p:font typeface="Kalam" panose="020B0604020202020204" charset="0"/>
      <p:regular r:id="rId19"/>
      <p:bold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C1"/>
    <a:srgbClr val="000000"/>
    <a:srgbClr val="FB5B53"/>
    <a:srgbClr val="FB4C43"/>
    <a:srgbClr val="6FC9C7"/>
    <a:srgbClr val="FFCC00"/>
    <a:srgbClr val="B7D574"/>
    <a:srgbClr val="7EA131"/>
    <a:srgbClr val="8AB036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6" d="100"/>
          <a:sy n="96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8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CẬU BÉ HAM HỌC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" y="304800"/>
            <a:ext cx="1394846" cy="1366684"/>
          </a:xfrm>
          <a:prstGeom prst="rect">
            <a:avLst/>
          </a:prstGeom>
        </p:spPr>
      </p:pic>
      <p:pic>
        <p:nvPicPr>
          <p:cNvPr id="9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1824217" y="1354573"/>
            <a:ext cx="4747903" cy="178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050795" y="3081830"/>
            <a:ext cx="4876800" cy="182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9" y="1963987"/>
            <a:ext cx="1299818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42938"/>
            <a:ext cx="6357938" cy="4050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66" y="2790528"/>
            <a:ext cx="2103834" cy="18037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543050" y="2286000"/>
            <a:ext cx="3714750" cy="623246"/>
          </a:xfrm>
          <a:prstGeom prst="rect">
            <a:avLst/>
          </a:prstGeom>
          <a:noFill/>
          <a:ln w="9525">
            <a:noFill/>
          </a:ln>
        </p:spPr>
        <p:txBody>
          <a:bodyPr lIns="68578" tIns="34289" rIns="68578" bIns="34289">
            <a:spAutoFit/>
          </a:bodyPr>
          <a:lstStyle/>
          <a:p>
            <a:pPr algn="ctr" defTabSz="685800">
              <a:spcBef>
                <a:spcPct val="50000"/>
              </a:spcBef>
              <a:buClrTx/>
              <a:defRPr/>
            </a:pPr>
            <a:r>
              <a:rPr lang="en-US" altLang="en-US" sz="3600" kern="12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68642329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3736180" y="301970"/>
            <a:ext cx="2290405" cy="178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3555999" y="2486745"/>
            <a:ext cx="2361245" cy="182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61523" y="2084886"/>
            <a:ext cx="25980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nghèo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232966" y="1955304"/>
            <a:ext cx="344360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683035" y="327231"/>
            <a:ext cx="2283326" cy="178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639492" y="2486745"/>
            <a:ext cx="2370412" cy="182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61523" y="4176284"/>
            <a:ext cx="259805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203938" y="4176284"/>
            <a:ext cx="31388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khuyện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cha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Sáng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Cũng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thấy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rồi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Đáp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“</a:t>
              </a:r>
              <a:r>
                <a:rPr lang="en-US" sz="1600" dirty="0" err="1">
                  <a:latin typeface="UTM Avo" panose="02040603050506020204" pitchFamily="18" charset="0"/>
                </a:rPr>
                <a:t>Chào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mỉm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thật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tươi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dạy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tập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viết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Gió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nhài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ghé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cửa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chúng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học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giáo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giảng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Ấm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trang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vở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thơm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Yêu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ngắm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mãi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điểm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cho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>
                  <a:latin typeface="UTM Avo" panose="02040603050506020204" pitchFamily="18" charset="0"/>
                </a:rPr>
                <a:t>Nguyễn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Xuân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Sanh</a:t>
              </a:r>
              <a:r>
                <a:rPr lang="en-US" sz="1600" dirty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7941" y="1297385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0463" y="1622677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08388" y="1982659"/>
            <a:ext cx="142596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3442" y="2340930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5682" y="1240367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77398" y="1622677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35597" y="2001368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61018" y="2367663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9065" y="2849435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2376" y="3196150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22897" y="3631121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72067" y="3935629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4251" y="556338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HP001 5 hàng" panose="020B0603050302020204" pitchFamily="34" charset="0"/>
              </a:rPr>
              <a:t>D</a:t>
            </a:r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" y="304800"/>
            <a:ext cx="1394846" cy="1366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74585" y="1286763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854919" y="1849038"/>
            <a:ext cx="2615867" cy="26799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17297" y="2503541"/>
            <a:ext cx="2025445" cy="2025445"/>
            <a:chOff x="3669814" y="2503541"/>
            <a:chExt cx="2025445" cy="2025445"/>
          </a:xfrm>
        </p:grpSpPr>
        <p:pic>
          <p:nvPicPr>
            <p:cNvPr id="1026" name="Picture 2" descr="Bản mềm bộ mẫu chữ cao 2,5 ô ly dành cho học sinh tiểu họ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17220" y="3731419"/>
              <a:ext cx="283368" cy="216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4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Hướng dẫn viết chữ D hoa - Instructions for capital letter D - 大写字母D的说明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46" y="1216611"/>
            <a:ext cx="4972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31228" y="282952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57C9D7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499" t="2581" r="7418" b="13065"/>
          <a:stretch/>
        </p:blipFill>
        <p:spPr>
          <a:xfrm>
            <a:off x="1492722" y="1294772"/>
            <a:ext cx="3964180" cy="3473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2929" y="1206282"/>
            <a:ext cx="2920180" cy="927318"/>
            <a:chOff x="2241755" y="1206282"/>
            <a:chExt cx="2920180" cy="927318"/>
          </a:xfrm>
        </p:grpSpPr>
        <p:sp>
          <p:nvSpPr>
            <p:cNvPr id="4" name="Rectangle 3"/>
            <p:cNvSpPr/>
            <p:nvPr/>
          </p:nvSpPr>
          <p:spPr>
            <a:xfrm>
              <a:off x="2241755" y="1206282"/>
              <a:ext cx="2153264" cy="2193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2168" y="1560244"/>
              <a:ext cx="599767" cy="573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63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7207" y="926474"/>
            <a:ext cx="4554204" cy="1715655"/>
            <a:chOff x="1669615" y="1014959"/>
            <a:chExt cx="4554204" cy="17156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154216" y="1277753"/>
              <a:ext cx="3712906" cy="1086073"/>
              <a:chOff x="2154216" y="1277753"/>
              <a:chExt cx="3712906" cy="108607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64048" y="1277753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Ύ˞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54216" y="184060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Λ˞ </a:t>
                </a:r>
                <a:r>
                  <a:rPr lang="en-US" sz="2800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727962"/>
            <a:ext cx="611982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D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Khoảng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giữa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ghi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tiếng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1 con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o.</a:t>
            </a:r>
            <a:endParaRPr lang="vi-VN" sz="15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D, g, h</a:t>
            </a:r>
            <a:endParaRPr lang="vi-VN" sz="1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20316" y="1600200"/>
            <a:ext cx="547092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vào vở </a:t>
            </a:r>
          </a:p>
        </p:txBody>
      </p:sp>
    </p:spTree>
    <p:extLst>
      <p:ext uri="{BB962C8B-B14F-4D97-AF65-F5344CB8AC3E}">
        <p14:creationId xmlns:p14="http://schemas.microsoft.com/office/powerpoint/2010/main" val="284271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" y="304800"/>
            <a:ext cx="1394846" cy="13666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86981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260</Words>
  <Application>Microsoft Office PowerPoint</Application>
  <PresentationFormat>Custom</PresentationFormat>
  <Paragraphs>45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HP001 4 hàng</vt:lpstr>
      <vt:lpstr>Arial-Rounded</vt:lpstr>
      <vt:lpstr>HP001 5 hàng</vt:lpstr>
      <vt:lpstr>Kalam</vt:lpstr>
      <vt:lpstr>Arial</vt:lpstr>
      <vt:lpstr>Montserrat</vt:lpstr>
      <vt:lpstr>Times New Roman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M0</cp:lastModifiedBy>
  <cp:revision>41</cp:revision>
  <dcterms:modified xsi:type="dcterms:W3CDTF">2023-10-31T06:49:55Z</dcterms:modified>
</cp:coreProperties>
</file>