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315" r:id="rId2"/>
    <p:sldId id="338" r:id="rId3"/>
    <p:sldId id="316" r:id="rId4"/>
    <p:sldId id="318" r:id="rId5"/>
    <p:sldId id="319" r:id="rId6"/>
    <p:sldId id="321" r:id="rId7"/>
    <p:sldId id="322" r:id="rId8"/>
    <p:sldId id="320" r:id="rId9"/>
    <p:sldId id="323" r:id="rId10"/>
    <p:sldId id="325" r:id="rId11"/>
    <p:sldId id="335" r:id="rId12"/>
    <p:sldId id="336" r:id="rId13"/>
    <p:sldId id="337" r:id="rId14"/>
    <p:sldId id="324" r:id="rId15"/>
    <p:sldId id="340" r:id="rId16"/>
    <p:sldId id="326" r:id="rId17"/>
  </p:sldIdLst>
  <p:sldSz cx="6858000" cy="5143500"/>
  <p:notesSz cx="6858000" cy="9144000"/>
  <p:embeddedFontLst>
    <p:embeddedFont>
      <p:font typeface="等线" panose="02010600030101010101" pitchFamily="2" charset="-122"/>
      <p:regular r:id="rId19"/>
    </p:embeddedFont>
    <p:embeddedFont>
      <p:font typeface="Arial-Rounded" panose="020B0500000000000000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alam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C1"/>
    <a:srgbClr val="000000"/>
    <a:srgbClr val="FB5B53"/>
    <a:srgbClr val="FB4C43"/>
    <a:srgbClr val="6FC9C7"/>
    <a:srgbClr val="FFCC00"/>
    <a:srgbClr val="B7D574"/>
    <a:srgbClr val="7EA131"/>
    <a:srgbClr val="8AB036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6" d="100"/>
          <a:sy n="96" d="100"/>
        </p:scale>
        <p:origin x="1326" y="7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7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78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sz="78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435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48F990F-20AF-445E-8623-6C148C1C41B7}" type="slidenum">
              <a:rPr lang="vi-VN" sz="788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51435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sz="788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1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NUL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4204" y="1798670"/>
            <a:ext cx="213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44863"/>
            <a:ext cx="60766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     -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đến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sớm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     -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vui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dịu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dàng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mỉm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đáp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chào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     -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dạy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giảng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4. 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Qua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, con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tình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cảm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dành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như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thế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-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quý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mình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Chi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biết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điều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     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HS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ngắm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điểm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10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Sáng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Cũng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thấy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rồi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Đáp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“</a:t>
              </a:r>
              <a:r>
                <a:rPr lang="en-US" sz="1600" dirty="0" err="1">
                  <a:latin typeface="UTM Avo" panose="02040603050506020204" pitchFamily="18" charset="0"/>
                </a:rPr>
                <a:t>Chào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mỉm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thật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tươi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dạy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tập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viết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Gió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nhài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ghé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cửa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chúng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học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giáo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giảng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Ấm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trang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vở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thơm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Yêu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ngắm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mãi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điểm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cho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                            (</a:t>
              </a:r>
              <a:r>
                <a:rPr lang="en-US" sz="1600" dirty="0" err="1">
                  <a:latin typeface="UTM Avo" panose="02040603050506020204" pitchFamily="18" charset="0"/>
                </a:rPr>
                <a:t>Nguyễn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Xuân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Sanh</a:t>
              </a:r>
              <a:r>
                <a:rPr lang="en-US" sz="1600" dirty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7941" y="1297385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0463" y="1622677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08388" y="1982659"/>
            <a:ext cx="142596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3442" y="2340930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5682" y="1240367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77398" y="1622677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35597" y="2001368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61018" y="2367663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9065" y="2849435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2376" y="3196150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22897" y="3631121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72067" y="3935629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Sáng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Cũng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thấy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rồi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Đáp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“</a:t>
              </a:r>
              <a:r>
                <a:rPr lang="en-US" sz="1600" dirty="0" err="1">
                  <a:latin typeface="UTM Avo" panose="02040603050506020204" pitchFamily="18" charset="0"/>
                </a:rPr>
                <a:t>Chào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mỉm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thật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tươi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dạy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tập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viết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Gió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nhài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ghé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cửa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chúng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học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giáo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giảng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Ấm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trang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vở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thơm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Yêu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ngắm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mãi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điểm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cho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>
                  <a:latin typeface="UTM Avo" panose="02040603050506020204" pitchFamily="18" charset="0"/>
                </a:rPr>
                <a:t>Nguyễn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Xuân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Sanh</a:t>
              </a:r>
              <a:r>
                <a:rPr lang="en-US" sz="1600" dirty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680" y="1297385"/>
            <a:ext cx="104341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159" y="1622677"/>
            <a:ext cx="1083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2756" y="1982659"/>
            <a:ext cx="74151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796" y="2340930"/>
            <a:ext cx="13933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15419" y="1240367"/>
            <a:ext cx="81077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451" y="1622677"/>
            <a:ext cx="86906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5450" y="2001368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2449" y="2367663"/>
            <a:ext cx="52894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9846" y="3631121"/>
            <a:ext cx="127260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46384" y="3935629"/>
            <a:ext cx="772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17762" y="2867147"/>
            <a:ext cx="96621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17762" y="3186154"/>
            <a:ext cx="39594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Sáng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Cũng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thấy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rồi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Đáp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“</a:t>
              </a:r>
              <a:r>
                <a:rPr lang="en-US" sz="1600" dirty="0" err="1">
                  <a:latin typeface="UTM Avo" panose="02040603050506020204" pitchFamily="18" charset="0"/>
                </a:rPr>
                <a:t>Chào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mỉm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thật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tươi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dạy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tập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viết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Gió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nhài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ghé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cửa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chúng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học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giáo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giảng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Ấm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trang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vở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thơm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Yêu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ngắm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mãi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điểm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cho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                           (</a:t>
              </a:r>
              <a:r>
                <a:rPr lang="en-US" sz="1600" dirty="0" err="1">
                  <a:latin typeface="UTM Avo" panose="02040603050506020204" pitchFamily="18" charset="0"/>
                </a:rPr>
                <a:t>Nguyễn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Xuân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Sanh</a:t>
              </a:r>
              <a:r>
                <a:rPr lang="en-US" sz="1600" dirty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4014" y="1287219"/>
            <a:ext cx="43646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2756" y="1714711"/>
            <a:ext cx="56125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12245" y="2001368"/>
            <a:ext cx="140793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796" y="2340930"/>
            <a:ext cx="39832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4596" y="1287219"/>
            <a:ext cx="32864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25788" y="1689058"/>
            <a:ext cx="44644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5450" y="2001368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2449" y="2367663"/>
            <a:ext cx="52894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9846" y="3631121"/>
            <a:ext cx="127260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46384" y="3935629"/>
            <a:ext cx="772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17762" y="2867147"/>
            <a:ext cx="96621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17762" y="3186154"/>
            <a:ext cx="39594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7943" y="1247003"/>
            <a:ext cx="78223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56327" y="1689058"/>
            <a:ext cx="7188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70098" y="2411059"/>
            <a:ext cx="85008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6304" y="1287219"/>
            <a:ext cx="86875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30776" y="1675154"/>
            <a:ext cx="76065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22786" y="1655047"/>
            <a:ext cx="5370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42811" y="1969187"/>
            <a:ext cx="87997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16517" y="2821548"/>
            <a:ext cx="51303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34947" y="3149349"/>
            <a:ext cx="51303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16516" y="3149349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56812" y="3486960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31647" y="3870145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44283" y="1198475"/>
            <a:ext cx="3407901" cy="1671876"/>
            <a:chOff x="1420622" y="1541542"/>
            <a:chExt cx="3407901" cy="1671876"/>
          </a:xfrm>
        </p:grpSpPr>
        <p:grpSp>
          <p:nvGrpSpPr>
            <p:cNvPr id="7" name="Group 6"/>
            <p:cNvGrpSpPr/>
            <p:nvPr/>
          </p:nvGrpSpPr>
          <p:grpSpPr>
            <a:xfrm>
              <a:off x="1420622" y="1541542"/>
              <a:ext cx="3216200" cy="1671876"/>
              <a:chOff x="768927" y="1641595"/>
              <a:chExt cx="5340928" cy="25116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10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oogle Shape;1251;p47"/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1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254;p47"/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1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882000" y="1683352"/>
                <a:ext cx="1313725" cy="50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1600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431738" y="1878828"/>
              <a:ext cx="339678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- </a:t>
              </a:r>
              <a:r>
                <a:rPr lang="en-US" sz="1600" dirty="0" err="1">
                  <a:latin typeface="UTM Avo" panose="02040603050506020204" pitchFamily="18" charset="0"/>
                </a:rPr>
                <a:t>Cảm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xúc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khi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lần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đầu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nghe</a:t>
              </a:r>
              <a:r>
                <a:rPr lang="en-US" sz="1600" dirty="0">
                  <a:latin typeface="UTM Avo" panose="02040603050506020204" pitchFamily="18" charset="0"/>
                </a:rPr>
                <a:t> ?</a:t>
              </a:r>
            </a:p>
            <a:p>
              <a:pPr>
                <a:lnSpc>
                  <a:spcPts val="3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- </a:t>
              </a:r>
              <a:r>
                <a:rPr lang="en-US" sz="1600" dirty="0" err="1">
                  <a:latin typeface="UTM Avo" panose="02040603050506020204" pitchFamily="18" charset="0"/>
                </a:rPr>
                <a:t>Từ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ngữ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để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nhận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xét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việc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bạn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hát</a:t>
              </a:r>
              <a:r>
                <a:rPr lang="en-US" sz="1600" dirty="0">
                  <a:latin typeface="UTM Avo" panose="02040603050506020204" pitchFamily="18" charset="0"/>
                </a:rPr>
                <a:t> hay?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813" y="2679352"/>
            <a:ext cx="4200618" cy="1991361"/>
            <a:chOff x="1420622" y="1541542"/>
            <a:chExt cx="3383437" cy="1991361"/>
          </a:xfrm>
        </p:grpSpPr>
        <p:grpSp>
          <p:nvGrpSpPr>
            <p:cNvPr id="26" name="Group 25"/>
            <p:cNvGrpSpPr/>
            <p:nvPr/>
          </p:nvGrpSpPr>
          <p:grpSpPr>
            <a:xfrm>
              <a:off x="1420622" y="1541542"/>
              <a:ext cx="3216200" cy="1964468"/>
              <a:chOff x="768927" y="1641595"/>
              <a:chExt cx="5340928" cy="295126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8927" y="1641595"/>
                <a:ext cx="5340928" cy="2951265"/>
                <a:chOff x="768927" y="1641595"/>
                <a:chExt cx="5340928" cy="2951265"/>
              </a:xfrm>
            </p:grpSpPr>
            <p:sp>
              <p:nvSpPr>
                <p:cNvPr id="30" name="Rectangle 14"/>
                <p:cNvSpPr/>
                <p:nvPr/>
              </p:nvSpPr>
              <p:spPr>
                <a:xfrm>
                  <a:off x="2820697" y="1661594"/>
                  <a:ext cx="1269423" cy="711084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oogle Shape;1251;p47"/>
                <p:cNvGrpSpPr/>
                <p:nvPr/>
              </p:nvGrpSpPr>
              <p:grpSpPr>
                <a:xfrm>
                  <a:off x="768927" y="1641595"/>
                  <a:ext cx="5340928" cy="2951265"/>
                  <a:chOff x="4875791" y="946666"/>
                  <a:chExt cx="1252993" cy="1696325"/>
                </a:xfrm>
              </p:grpSpPr>
              <p:sp>
                <p:nvSpPr>
                  <p:cNvPr id="3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1254;p47"/>
                  <p:cNvSpPr/>
                  <p:nvPr/>
                </p:nvSpPr>
                <p:spPr>
                  <a:xfrm>
                    <a:off x="4875791" y="946666"/>
                    <a:ext cx="1252993" cy="169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3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005761" y="1742456"/>
                <a:ext cx="1313725" cy="508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1600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35523" y="1901687"/>
              <a:ext cx="33685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- </a:t>
              </a:r>
              <a:r>
                <a:rPr lang="en-US" sz="1600" dirty="0" err="1">
                  <a:latin typeface="UTM Avo" panose="02040603050506020204" pitchFamily="18" charset="0"/>
                </a:rPr>
                <a:t>Cảm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xúc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khi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được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bố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mẹ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bất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ngờ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tặng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quà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là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gì</a:t>
              </a:r>
              <a:r>
                <a:rPr lang="en-US" sz="1600" dirty="0">
                  <a:latin typeface="UTM Avo" panose="02040603050506020204" pitchFamily="18" charset="0"/>
                </a:rPr>
                <a:t>?</a:t>
              </a:r>
            </a:p>
            <a:p>
              <a:pPr>
                <a:lnSpc>
                  <a:spcPts val="3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- </a:t>
              </a:r>
              <a:r>
                <a:rPr lang="en-US" sz="1600" dirty="0" err="1">
                  <a:latin typeface="UTM Avo" panose="02040603050506020204" pitchFamily="18" charset="0"/>
                </a:rPr>
                <a:t>Tưởng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là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món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quà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gì</a:t>
              </a:r>
              <a:r>
                <a:rPr lang="en-US" sz="1600" dirty="0">
                  <a:latin typeface="UTM Avo" panose="02040603050506020204" pitchFamily="18" charset="0"/>
                </a:rPr>
                <a:t>?</a:t>
              </a:r>
            </a:p>
            <a:p>
              <a:pPr>
                <a:lnSpc>
                  <a:spcPts val="3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- </a:t>
              </a:r>
              <a:r>
                <a:rPr lang="en-US" sz="1600" dirty="0" err="1">
                  <a:latin typeface="UTM Avo" panose="02040603050506020204" pitchFamily="18" charset="0"/>
                </a:rPr>
                <a:t>Khi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được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tặng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quà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thì</a:t>
              </a:r>
              <a:r>
                <a:rPr lang="en-US" sz="1600" dirty="0">
                  <a:latin typeface="UTM Avo" panose="02040603050506020204" pitchFamily="18" charset="0"/>
                </a:rPr>
                <a:t> con </a:t>
              </a:r>
              <a:r>
                <a:rPr lang="en-US" sz="1600" dirty="0" err="1">
                  <a:latin typeface="UTM Avo" panose="02040603050506020204" pitchFamily="18" charset="0"/>
                </a:rPr>
                <a:t>nên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nói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gì</a:t>
              </a:r>
              <a:r>
                <a:rPr lang="en-US" sz="1600" dirty="0"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6799" y="1350193"/>
            <a:ext cx="262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hay</a:t>
            </a:r>
            <a:endParaRPr lang="en-US" sz="1600" b="1" dirty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13299" y="3085043"/>
            <a:ext cx="225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ngờ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3" grpId="0" build="p"/>
      <p:bldP spid="4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50376" y="896541"/>
            <a:ext cx="6191488" cy="85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75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lang="en-US" sz="2475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434823" y="2531388"/>
            <a:ext cx="4090868" cy="16087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algn="just"/>
            <a:r>
              <a:rPr lang="en-US" sz="1800">
                <a:latin typeface="Arial-Rounded" panose="020B0500000000000000" charset="0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150376" y="3462219"/>
            <a:ext cx="850821" cy="88261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760561" y="3251121"/>
            <a:ext cx="965102" cy="110377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5993249" y="540067"/>
            <a:ext cx="931545" cy="95154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5744" y="1529834"/>
            <a:ext cx="6191488" cy="85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75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r>
              <a:rPr lang="en-US" sz="2475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  <p:extLst>
      <p:ext uri="{BB962C8B-B14F-4D97-AF65-F5344CB8AC3E}">
        <p14:creationId xmlns:p14="http://schemas.microsoft.com/office/powerpoint/2010/main" val="6737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48998" r="16877" b="27093"/>
          <a:stretch/>
        </p:blipFill>
        <p:spPr bwMode="auto">
          <a:xfrm>
            <a:off x="983053" y="1829555"/>
            <a:ext cx="4967921" cy="255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49644" y="334296"/>
            <a:ext cx="2798727" cy="887228"/>
            <a:chOff x="549644" y="540772"/>
            <a:chExt cx="2798727" cy="887228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8703" y="942327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88516"/>
            <a:ext cx="5143500" cy="40222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8" y="1492151"/>
            <a:ext cx="4467657" cy="22395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74" y="1202830"/>
            <a:ext cx="1074954" cy="11602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530" y="1152508"/>
            <a:ext cx="833903" cy="1029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00" y="3014306"/>
            <a:ext cx="3460343" cy="8497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4435876" y="2284371"/>
            <a:ext cx="712879" cy="486904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defRPr/>
              </a:pPr>
              <a:endParaRPr lang="zh-CN" altLang="en-US" sz="788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0594" y="2104522"/>
            <a:ext cx="263986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257175">
              <a:defRPr/>
            </a:pPr>
            <a:r>
              <a:rPr lang="en-US" altLang="zh-CN" sz="405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05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4251" y="556338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6250" r="4591" b="8062"/>
          <a:stretch/>
        </p:blipFill>
        <p:spPr bwMode="auto">
          <a:xfrm>
            <a:off x="670561" y="1714500"/>
            <a:ext cx="5662930" cy="303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4251" y="556338"/>
            <a:ext cx="460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8809" y="1292343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Sáng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Cũng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thấy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rồi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Đáp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“</a:t>
              </a:r>
              <a:r>
                <a:rPr lang="en-US" sz="1600" dirty="0" err="1">
                  <a:latin typeface="UTM Avo" panose="02040603050506020204" pitchFamily="18" charset="0"/>
                </a:rPr>
                <a:t>Chào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mỉm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thật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tươi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dạy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tập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viết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Gió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nhài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ghé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cửa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chúng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học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giáo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giảng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Ấm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trang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vở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thơm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Yêu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ngắm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mãi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điểm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cho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                           (</a:t>
              </a:r>
              <a:r>
                <a:rPr lang="en-US" sz="1600" dirty="0" err="1">
                  <a:latin typeface="UTM Avo" panose="02040603050506020204" pitchFamily="18" charset="0"/>
                </a:rPr>
                <a:t>Nguyễn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Xuân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Sanh</a:t>
              </a:r>
              <a:r>
                <a:rPr lang="en-US" sz="1600" dirty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8809" y="1292343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Sáng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rgbClr val="FB4C43"/>
                  </a:solidFill>
                  <a:latin typeface="UTM Avo" panose="02040603050506020204" pitchFamily="18" charset="0"/>
                </a:rPr>
                <a:t>lớp</a:t>
              </a:r>
              <a:endParaRPr lang="en-US" sz="1600" b="1" dirty="0">
                <a:solidFill>
                  <a:srgbClr val="FB4C43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Cũng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thấy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rồi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Đáp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rgbClr val="FB4C43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“</a:t>
              </a:r>
              <a:r>
                <a:rPr lang="en-US" sz="1600" dirty="0" err="1">
                  <a:latin typeface="UTM Avo" panose="02040603050506020204" pitchFamily="18" charset="0"/>
                </a:rPr>
                <a:t>Chào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mỉm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thật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tươi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dạy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tập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viết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Gió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rgbClr val="FB4C43"/>
                  </a:solidFill>
                  <a:latin typeface="UTM Avo" panose="02040603050506020204" pitchFamily="18" charset="0"/>
                </a:rPr>
                <a:t>thoảng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nhài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b="1" dirty="0" err="1">
                  <a:solidFill>
                    <a:srgbClr val="FB4C43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ghé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cửa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chúng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học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giáo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giảng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Ấm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rgbClr val="FB4C43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600" b="1" dirty="0">
                  <a:solidFill>
                    <a:srgbClr val="FB4C43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rgbClr val="FB4C43"/>
                  </a:solidFill>
                  <a:latin typeface="UTM Avo" panose="02040603050506020204" pitchFamily="18" charset="0"/>
                </a:rPr>
                <a:t>vở</a:t>
              </a:r>
              <a:r>
                <a:rPr lang="en-US" sz="1600" b="1" dirty="0">
                  <a:solidFill>
                    <a:srgbClr val="FB4C43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thơm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Yêu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ngắm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mãi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điểm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cho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                           (</a:t>
              </a:r>
              <a:r>
                <a:rPr lang="en-US" sz="1600" dirty="0" err="1">
                  <a:latin typeface="UTM Avo" panose="02040603050506020204" pitchFamily="18" charset="0"/>
                </a:rPr>
                <a:t>Nguyễn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Xuân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Sanh</a:t>
              </a:r>
              <a:r>
                <a:rPr lang="en-US" sz="1600" dirty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8809" y="1292343"/>
            <a:ext cx="6189684" cy="3479968"/>
            <a:chOff x="638809" y="1292343"/>
            <a:chExt cx="6189684" cy="3479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Sáng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Cũng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thấy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đến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rồi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Đáp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“</a:t>
              </a:r>
              <a:r>
                <a:rPr lang="en-US" sz="1600" dirty="0" err="1">
                  <a:latin typeface="UTM Avo" panose="02040603050506020204" pitchFamily="18" charset="0"/>
                </a:rPr>
                <a:t>Chào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mỉm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thật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tươi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dạy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tập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viết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Gió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đưa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thoảng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nhài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ghé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cửa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lớp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chúng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học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bài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giáo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giảng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Ấm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trang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vở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thơm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tho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Yêu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thương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em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ngắm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mãi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điểm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mười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cô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cho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>
                  <a:latin typeface="UTM Avo" panose="02040603050506020204" pitchFamily="18" charset="0"/>
                </a:rPr>
                <a:t>                            (</a:t>
              </a:r>
              <a:r>
                <a:rPr lang="en-US" sz="1600" dirty="0" err="1">
                  <a:latin typeface="UTM Avo" panose="02040603050506020204" pitchFamily="18" charset="0"/>
                </a:rPr>
                <a:t>Nguyễn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Xuân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Sanh</a:t>
              </a:r>
              <a:r>
                <a:rPr lang="en-US" sz="1600" dirty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1495849" y="139900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600313" y="179478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5005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32000" y="253954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07282" y="1347728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99799" y="17858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87024" y="179496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31862" y="218127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37216" y="248861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87737" y="249481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19666" y="13990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64056" y="173549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44131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981782" y="246159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039628" y="246159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96103" y="297659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14269" y="334156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328217" y="370113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48213" y="371160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740126" y="403310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68750" y="399349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507831"/>
            <a:chOff x="460224" y="1435196"/>
            <a:chExt cx="5996762" cy="5078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Thoảng</a:t>
              </a:r>
              <a:r>
                <a:rPr lang="en-US" sz="1800" dirty="0">
                  <a:latin typeface="UTM Avo" panose="02040603050506020204" pitchFamily="18" charset="0"/>
                </a:rPr>
                <a:t> (</a:t>
              </a:r>
              <a:r>
                <a:rPr lang="en-US" sz="1800" dirty="0" err="1">
                  <a:latin typeface="UTM Avo" panose="02040603050506020204" pitchFamily="18" charset="0"/>
                </a:rPr>
                <a:t>hương</a:t>
              </a:r>
              <a:r>
                <a:rPr lang="en-US" sz="1800" dirty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723" y="2470619"/>
            <a:ext cx="5996762" cy="455125"/>
            <a:chOff x="443723" y="2146156"/>
            <a:chExt cx="5996762" cy="4551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Ngắm</a:t>
              </a:r>
              <a:endParaRPr lang="vi-VN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618822" y="1563016"/>
            <a:ext cx="392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thơm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bay qua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ngắn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464724" y="2466682"/>
            <a:ext cx="4336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sinh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đáp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mỉm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cười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thật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tươi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2.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tả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cảnh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vật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600" dirty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8218" y="3065638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tập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Gió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đưa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thoảng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hương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nhài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Nắng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ghé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cửa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Xem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894</Words>
  <Application>Microsoft Office PowerPoint</Application>
  <PresentationFormat>Custom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UTM Avo</vt:lpstr>
      <vt:lpstr>UTM Cookies</vt:lpstr>
      <vt:lpstr>Arial-Rounded</vt:lpstr>
      <vt:lpstr>Calibri</vt:lpstr>
      <vt:lpstr>等线</vt:lpstr>
      <vt:lpstr>Wingdings</vt:lpstr>
      <vt:lpstr>Arial</vt:lpstr>
      <vt:lpstr>Montserrat</vt:lpstr>
      <vt:lpstr>Kalam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M0</cp:lastModifiedBy>
  <cp:revision>45</cp:revision>
  <dcterms:modified xsi:type="dcterms:W3CDTF">2023-10-31T06:36:26Z</dcterms:modified>
</cp:coreProperties>
</file>