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78" r:id="rId2"/>
    <p:sldId id="295" r:id="rId3"/>
    <p:sldId id="505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38" d="100"/>
          <a:sy n="38" d="100"/>
        </p:scale>
        <p:origin x="56" y="3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D90BF1-C28B-4DC1-B00E-AD98011CAF60}" type="datetimeFigureOut">
              <a:rPr lang="en-US" smtClean="0"/>
              <a:t>12/25/2022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D69A93-FBBA-4620-BE8F-520A3E6AFA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082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FBA3E-D1BE-553C-C092-A3183450C9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996A90-0B4B-AB0C-6A7D-54C9F52D9B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B4149F-20F1-D9B5-1897-E33C8DEA69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20224-1429-48FC-B352-1A692EF7358E}" type="datetimeFigureOut">
              <a:rPr lang="en-US" smtClean="0"/>
              <a:t>12/25/2022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7BEC97-EE73-DDFE-24BE-5227BBF2D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108921-F19F-D87D-1EDE-4A8CB726C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BCFD2-11E3-4395-AFBB-3980A3DD5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366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55E56-B231-2A28-A7B8-6BBFF2752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48C3B8-DFDA-CCCD-3540-0A872E3CAF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4E4E51-A07D-B6A9-D823-AD0BD254B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20224-1429-48FC-B352-1A692EF7358E}" type="datetimeFigureOut">
              <a:rPr lang="en-US" smtClean="0"/>
              <a:t>12/25/2022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743583-44FD-A5DF-DE26-D92270207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B5E85D-D637-08D5-D668-447BF1CD7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BCFD2-11E3-4395-AFBB-3980A3DD5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861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3A4DF5B-1E65-AC57-43DC-914FF364A4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DA382C-17E3-377F-78E5-12DCB9BDAA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8C2F30-561F-8A63-8529-D942CEA51A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20224-1429-48FC-B352-1A692EF7358E}" type="datetimeFigureOut">
              <a:rPr lang="en-US" smtClean="0"/>
              <a:t>12/25/2022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E911CA-4DB2-34FC-1456-1BB923D26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E7DA5C-C976-732A-D9D0-2283B3097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BCFD2-11E3-4395-AFBB-3980A3DD5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3158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8266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36613B-4F9A-428D-CD7B-624756955D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1373CD-EC0C-0B6E-9BB2-DF8F5CD710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2523F5-84FD-A3BA-D8DC-E88979328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20224-1429-48FC-B352-1A692EF7358E}" type="datetimeFigureOut">
              <a:rPr lang="en-US" smtClean="0"/>
              <a:t>12/25/2022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2B2B9D-F833-A40F-059E-48858D74D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BA7406-D218-D852-6575-7590B80D5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BCFD2-11E3-4395-AFBB-3980A3DD5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11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7D283-7728-6884-A7FF-D276722B3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05531A-16F9-50A3-8D38-AB8B578D6A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807605-4796-DDD6-ABA2-D8AE901E1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20224-1429-48FC-B352-1A692EF7358E}" type="datetimeFigureOut">
              <a:rPr lang="en-US" smtClean="0"/>
              <a:t>12/25/2022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EA0A62-3F2B-C566-9404-F99ED0426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2899D8-2FBD-B3DF-AF95-2B9D84959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BCFD2-11E3-4395-AFBB-3980A3DD5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823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661E1-C2FD-04F7-5B9B-33CB93E07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8CC3D9-F59E-04F5-2C93-E341AAF46E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65A197-20C3-B93E-9FD1-BA01A0D644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D62DB7-ED23-F0D7-0C89-AA9D67DC9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20224-1429-48FC-B352-1A692EF7358E}" type="datetimeFigureOut">
              <a:rPr lang="en-US" smtClean="0"/>
              <a:t>12/25/2022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095B08-5FC0-102C-4E28-B997ABBDE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65080A-8C43-4F91-3E79-6AF887E1E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BCFD2-11E3-4395-AFBB-3980A3DD5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922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FB3C92-169B-64A7-D02B-58EEFCADD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4885C3-A5B0-E1B3-F104-88C99BCF63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1B3A0E-32BD-CC89-D707-D7E25F3C1E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323593-B8FC-F468-994B-E0511CB4F8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088E4E7-7821-3BF4-A68C-FA6B4AF112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F87CF58-4D64-2548-C975-DA26AEF5E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20224-1429-48FC-B352-1A692EF7358E}" type="datetimeFigureOut">
              <a:rPr lang="en-US" smtClean="0"/>
              <a:t>12/25/2022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F85B674-EE73-1A62-67ED-F68075434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22AC64-D0F8-7603-B6E8-E7E2A2571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BCFD2-11E3-4395-AFBB-3980A3DD5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957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D04FF-C907-2601-62B4-5F176F344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53FE41F-5728-DCC2-4C8B-434D53070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20224-1429-48FC-B352-1A692EF7358E}" type="datetimeFigureOut">
              <a:rPr lang="en-US" smtClean="0"/>
              <a:t>12/25/2022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ED487D-6C49-E9B4-3B3E-A6243B870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1B68C2-5479-47B7-F165-91190D94D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BCFD2-11E3-4395-AFBB-3980A3DD5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358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E3DC22-01A9-A5E2-C22E-2D08CDA793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20224-1429-48FC-B352-1A692EF7358E}" type="datetimeFigureOut">
              <a:rPr lang="en-US" smtClean="0"/>
              <a:t>12/25/2022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59F328-911F-676B-0956-A59C0C559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2E6BB7-7494-F8CF-41E9-3D3870512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BCFD2-11E3-4395-AFBB-3980A3DD5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927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0D371-FB97-2467-B949-211464A5C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D5EBA7-259A-036B-359E-4742FEDF2D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108D78-9C92-0D73-18F9-8BE049E23B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8AF41B-7145-203B-99F7-051E1230B4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20224-1429-48FC-B352-1A692EF7358E}" type="datetimeFigureOut">
              <a:rPr lang="en-US" smtClean="0"/>
              <a:t>12/25/2022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848C24-C74E-1D4E-0389-8618EB27B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C16316-576D-10D3-4279-CE00018D9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BCFD2-11E3-4395-AFBB-3980A3DD5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164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EDE44-D065-84EA-D5FC-AD39DC096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5C95A18-97BF-FBF7-4A05-F3446B8116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A7BEF9-654F-8B5F-3D57-0267E9C9CD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A3AFC6-75AF-C7E1-5E3E-AD15D206FD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20224-1429-48FC-B352-1A692EF7358E}" type="datetimeFigureOut">
              <a:rPr lang="en-US" smtClean="0"/>
              <a:t>12/25/2022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A4D548-EE2A-69AD-DBB8-83992D2F7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8138DD-E4A4-193E-6172-8E45FCD8B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BCFD2-11E3-4395-AFBB-3980A3DD5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038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0C5C59-532E-4046-F708-68E43B16A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58FE3A-BB97-0C25-206D-4C33668D99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A3B880-842A-BDEF-0CDF-8190B5B587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E20224-1429-48FC-B352-1A692EF7358E}" type="datetimeFigureOut">
              <a:rPr lang="en-US" smtClean="0"/>
              <a:t>12/25/2022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3A049A-C638-0908-A499-A9D4C5424D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3DAD98-B366-1C77-A28D-8CFE814E14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9BCFD2-11E3-4395-AFBB-3980A3DD5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746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388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14"/>
          <p:cNvGrpSpPr/>
          <p:nvPr/>
        </p:nvGrpSpPr>
        <p:grpSpPr>
          <a:xfrm>
            <a:off x="2819400" y="1401445"/>
            <a:ext cx="6112510" cy="2016125"/>
            <a:chOff x="2118480" y="1316166"/>
            <a:chExt cx="1512168" cy="1512168"/>
          </a:xfrm>
        </p:grpSpPr>
        <p:sp>
          <p:nvSpPr>
            <p:cNvPr id="16" name="15"/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9" name="TextBox 67"/>
            <p:cNvSpPr txBox="1"/>
            <p:nvPr/>
          </p:nvSpPr>
          <p:spPr>
            <a:xfrm>
              <a:off x="2534460" y="1556684"/>
              <a:ext cx="1052202" cy="991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Tiết 4</a:t>
              </a:r>
              <a:endParaRPr kumimoji="0" lang="zh-CN" altLang="en-US" sz="80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Rounded MT Bold" panose="020F0704030504030204" charset="0"/>
                <a:ea typeface="Microsoft YaHei" panose="020B0503020204020204" charset="-122"/>
                <a:cs typeface="Arial Rounded MT Bold" panose="020F0704030504030204" charset="0"/>
              </a:endParaRPr>
            </a:p>
          </p:txBody>
        </p:sp>
      </p:grpSp>
      <p:grpSp>
        <p:nvGrpSpPr>
          <p:cNvPr id="2" name="1"/>
          <p:cNvGrpSpPr/>
          <p:nvPr/>
        </p:nvGrpSpPr>
        <p:grpSpPr>
          <a:xfrm>
            <a:off x="-71057" y="2921013"/>
            <a:ext cx="12282473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680" y="1614964"/>
            <a:ext cx="5563553" cy="362807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>
            <a:fillRect/>
          </a:stretch>
        </p:blipFill>
        <p:spPr>
          <a:xfrm flipH="1">
            <a:off x="2497400" y="2420323"/>
            <a:ext cx="2983258" cy="247090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169824" y="2853207"/>
            <a:ext cx="2728825" cy="582627"/>
          </a:xfrm>
          <a:prstGeom prst="rect">
            <a:avLst/>
          </a:prstGeom>
          <a:noFill/>
        </p:spPr>
        <p:txBody>
          <a:bodyPr wrap="none" lIns="68580" tIns="34290" rIns="68580" bIns="34290">
            <a:prstTxWarp prst="textArchDown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Nói và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nghe</a:t>
            </a:r>
          </a:p>
        </p:txBody>
      </p:sp>
    </p:spTree>
  </p:cSld>
  <p:clrMapOvr>
    <a:masterClrMapping/>
  </p:clrMapOvr>
  <p:transition advClick="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B6E74E-2926-41FD-AD8B-000EF36AF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549CC5-1160-4B06-950B-AABE9960F2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6A50A3-FF08-415C-B6F2-7ADD9B1B43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0737" y="405443"/>
            <a:ext cx="8010525" cy="6148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616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6</Words>
  <Application>Microsoft Office PowerPoint</Application>
  <PresentationFormat>Widescreen</PresentationFormat>
  <Paragraphs>4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Arial Rounded MT Bold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lenovo</cp:lastModifiedBy>
  <cp:revision>3</cp:revision>
  <dcterms:created xsi:type="dcterms:W3CDTF">2022-12-24T23:27:21Z</dcterms:created>
  <dcterms:modified xsi:type="dcterms:W3CDTF">2022-12-25T00:33:45Z</dcterms:modified>
</cp:coreProperties>
</file>