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0" r:id="rId2"/>
    <p:sldId id="311" r:id="rId3"/>
    <p:sldId id="33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38" d="100"/>
          <a:sy n="38" d="100"/>
        </p:scale>
        <p:origin x="52" y="3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1B465-590E-43CC-B738-B9501C9D3182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CA411-1B50-4128-B8E4-58246453C5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6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CFED00-B1CD-41CE-8CCC-0E16A0702E6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082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06896-586D-2FA5-B39E-6485A3B42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40A5AA-8D0F-F565-9F36-158511419C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A9B99-6106-6794-1093-E1A4FEB8E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122E1-A058-3A7D-5460-A96A64B70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B30060-068B-75A4-AD69-569C0D9B8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11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8BD32-943F-6B95-10BE-9ECAF7588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C1103A-0D5E-1E4F-BC2B-30581F690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61397-84A5-2262-61EA-BEDF9A06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FB93C-6096-381B-31AF-D6A73804C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D98EE-D6C9-C552-A3FD-7F60F2FEC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5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37E959-0F04-0A4A-3DCB-1D0556F23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FF109C-4E97-D626-A5A6-80DF1944C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9FAF3-987F-E5A6-4277-1848B81F2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7E48C9-A938-1783-F412-FA1C402F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AEAC7-ECD1-0E89-1D8E-7082B738E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792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814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0">
        <p:random/>
      </p:transition>
    </mc:Choice>
    <mc:Fallback xmlns="">
      <p:transition spd="slow" advClick="0" advTm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3555B-7BAB-65D2-6073-5053D47D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BCA81-D830-8668-3688-0CE83E687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6AFB0-27BF-8AEF-EA32-9F9A425F6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144DD3-42C6-AB94-AD1C-6DA85D1EA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92E9B-AF62-45C7-4BA2-32BA11168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4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A8613-0CE6-B470-5B2C-6F4261106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52244-0676-F44D-FD39-C3364C729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98E3A-D07E-64F8-4883-2C64107A9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26CECB-8B7C-1A32-4B7A-A1FC9FDBE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E41762-78D3-FD06-557B-247669AE2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31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FBEE0-6521-6A1D-7A6F-F1F02518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C4A7D-1A73-6ACE-4DC3-D96A5ABBC3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14B0CB-BA46-19BE-E45D-61A297725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6F428-DEAE-E9EE-2AA9-1E4CAC8A2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A7EE30-67FE-A2A0-4B59-94DF4CAC8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D778C-4422-69A1-24DD-70C389F16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66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6268E-8780-C8C8-C14C-91B3A9885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3878F-6A92-90A6-9047-545E1D6C1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45038C-796B-E55F-0340-864C2E007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7D2A4E-9E5E-A295-04CC-9EED3A91C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8D4B8-E608-E4FF-0FEF-BE543B4D9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5862CB-E631-0987-BE33-B28D34C03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71CB70-3F36-94B5-AA9A-E72B0DAC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69CA2D-7D8E-832F-098F-3FBE99A39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D90DA-BB2E-E9AE-BC97-CAB3DA98E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B6819C-DD3D-7D12-088E-9D1849728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A63A06-9B26-E04E-0869-02CAAF64B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B3E3CB-6B4A-6E13-AFA9-3EA0D582E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195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CFA607-58AE-4514-6C96-252113D92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2F5D90-F113-1CC1-7408-928D3E54D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0821D2-D69F-5792-39FD-9984C957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5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1DB64-AE48-D443-A504-FF0F22467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56E46-FC60-A262-F3AB-4EE1DFACC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0D4D0F-EB13-3AC7-DF18-1725EB33F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767A0E-709B-33E1-5D71-3618E6142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3C27C6-29F9-5E5E-B570-2261F0978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BF453B-7450-EB8D-F99A-B229E3494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475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C584E-855A-20C2-408C-FA59D8A00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B2B4CD-3ACF-88C8-B454-E9C315382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952E73-0A6A-57EC-7EBC-AC9F42198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0A2E5-B1E8-E86B-1A1F-355F3150A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EE9258-FC11-B394-A904-46CFBFEE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963A80-0814-C7EA-9348-CC037951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96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7C17BD-960E-B00E-553D-D002328AF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B2203D-A5DD-BDFB-C5DE-801B852101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E6FDD3-BF97-3170-710F-D8664703C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803AE-5475-4DA0-BE80-A45E70AC5B6C}" type="datetimeFigureOut">
              <a:rPr lang="en-US" smtClean="0"/>
              <a:t>12/25/2022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0B018-9165-7620-40F7-94914A6E5F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0A6D0-A967-FCCD-CE88-54FCC809B3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1ACB4-9F5A-4049-B94B-B5C417C2F1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0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8680" y="1614964"/>
            <a:ext cx="5563553" cy="3628073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5" t="5074" r="12177" b="15106"/>
          <a:stretch>
            <a:fillRect/>
          </a:stretch>
        </p:blipFill>
        <p:spPr>
          <a:xfrm flipH="1">
            <a:off x="2497400" y="2420323"/>
            <a:ext cx="2983258" cy="247090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230784" y="3137687"/>
            <a:ext cx="2728825" cy="582627"/>
          </a:xfrm>
          <a:prstGeom prst="rect">
            <a:avLst/>
          </a:prstGeom>
          <a:noFill/>
        </p:spPr>
        <p:txBody>
          <a:bodyPr wrap="none" lIns="68580" tIns="34290" rIns="68580" bIns="34290">
            <a:prstTxWarp prst="textArchDow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 w="22225">
                  <a:solidFill>
                    <a:srgbClr val="C0504D"/>
                  </a:solidFill>
                  <a:prstDash val="solid"/>
                </a:ln>
                <a:solidFill>
                  <a:srgbClr val="C0504D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Viết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4502890" y="772856"/>
            <a:ext cx="555074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Ô</a:t>
            </a: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ng bị đau chân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Nó sưng nó tấy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Đi phải chống gậy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Khập khiễng, khập khà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Bước lên thềm nhà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Nhấc chân quá khó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Thấy ông nhăn nhó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Việt chơi ngoài sân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Lon ton lại gần,</a:t>
            </a:r>
          </a:p>
          <a:p>
            <a:pPr lvl="0">
              <a:defRPr/>
            </a:pPr>
            <a:r>
              <a:rPr lang="vi-VN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Âu yếm, nhanh nhảu:</a:t>
            </a:r>
            <a:endParaRPr lang="en-US" sz="2800" dirty="0">
              <a:solidFill>
                <a:srgbClr val="000000"/>
              </a:solidFill>
              <a:latin typeface="HP001 4 hang 1 ô ly" panose="020B0603050302020204" charset="0"/>
              <a:cs typeface="HP001 4 hang 1 ô ly" panose="020B0603050302020204" charset="0"/>
            </a:endParaRPr>
          </a:p>
          <a:p>
            <a:pPr lvl="0">
              <a:defRPr/>
            </a:pP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-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Ông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vịn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vai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cháu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, </a:t>
            </a:r>
          </a:p>
          <a:p>
            <a:pPr lvl="0">
              <a:defRPr/>
            </a:pP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Cháu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đỡ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ông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lên</a:t>
            </a:r>
            <a:r>
              <a:rPr lang="en-US" sz="2800" dirty="0">
                <a:solidFill>
                  <a:srgbClr val="000000"/>
                </a:solidFill>
                <a:latin typeface="HP001 4 hang 1 ô ly" panose="020B0603050302020204" charset="0"/>
                <a:cs typeface="HP001 4 hang 1 ô ly" panose="020B0603050302020204" charset="0"/>
              </a:rPr>
              <a:t>.</a:t>
            </a:r>
            <a:endParaRPr lang="vi-VN" sz="2800" dirty="0">
              <a:solidFill>
                <a:srgbClr val="000000"/>
              </a:solidFill>
              <a:latin typeface="HP001 4 hang 1 ô ly" panose="020B0603050302020204" charset="0"/>
              <a:cs typeface="HP001 4 hang 1 ô ly" panose="020B0603050302020204" charset="0"/>
            </a:endParaRPr>
          </a:p>
          <a:p>
            <a:pPr lvl="0">
              <a:defRPr/>
            </a:pPr>
            <a:endParaRPr lang="vi-VN" sz="2800" dirty="0">
              <a:solidFill>
                <a:srgbClr val="000000"/>
              </a:solidFill>
              <a:latin typeface="HP001 4 hang 1 ô ly" panose="020B0603050302020204" charset="0"/>
              <a:cs typeface="HP001 4 hang 1 ô ly" panose="020B0603050302020204" charset="0"/>
            </a:endParaRPr>
          </a:p>
        </p:txBody>
      </p:sp>
      <p:sp>
        <p:nvSpPr>
          <p:cNvPr id="3" name="Rounded Rectangle 1">
            <a:extLst>
              <a:ext uri="{FF2B5EF4-FFF2-40B4-BE49-F238E27FC236}">
                <a16:creationId xmlns:a16="http://schemas.microsoft.com/office/drawing/2014/main" id="{CBEBA727-938B-4B9B-BA0D-4137C430FDFB}"/>
              </a:ext>
            </a:extLst>
          </p:cNvPr>
          <p:cNvSpPr/>
          <p:nvPr/>
        </p:nvSpPr>
        <p:spPr>
          <a:xfrm>
            <a:off x="1027430" y="548433"/>
            <a:ext cx="2709192" cy="7531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 –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3FD5E-814D-FDEC-CD73-C505F945C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05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75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Arial-Rounded</vt:lpstr>
      <vt:lpstr>Calibri</vt:lpstr>
      <vt:lpstr>Calibri Light</vt:lpstr>
      <vt:lpstr>HP001 4 hang 1 ô ly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2</cp:revision>
  <dcterms:created xsi:type="dcterms:W3CDTF">2022-12-25T00:59:22Z</dcterms:created>
  <dcterms:modified xsi:type="dcterms:W3CDTF">2022-12-25T01:03:11Z</dcterms:modified>
</cp:coreProperties>
</file>