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9" r:id="rId2"/>
    <p:sldId id="321" r:id="rId3"/>
    <p:sldId id="32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38" d="100"/>
          <a:sy n="38" d="100"/>
        </p:scale>
        <p:origin x="52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6A968-3C01-4731-AB01-B4D4DA380CD8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AA6B4-167B-445A-9E34-159941BBF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29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EB5B9-7D2F-422D-3745-BE94059E3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7E19C4-9E87-A850-5277-E7517DEFA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5CEA5-E3CB-6C1E-8C50-A0F490BF0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60006-7749-BE27-CF8B-1B2178E4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2DABB-27B6-7E56-81B0-5E5F4EDED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3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F2D74-8BA2-1819-0083-5D6C792C1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EE673-911E-B5E3-81D9-2546AC426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DA5DC-9268-50CC-C008-4CC86B04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79F2D-8ABA-F8A2-7AC7-9EF57B0BF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EE37F-BC55-917F-89D2-C7575C3E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0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91AEE2-7706-E8EB-21EF-1B7ADEE63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10364-65AE-13EC-9A75-572E73F65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4C53-291F-0239-0046-F18BF8BB4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7B3C9-6BD8-7597-B39B-E722ED3F4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891A-4605-F087-490D-9B14E2832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A537-59DB-12D9-C7CA-B222E17B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B74C6-B194-F732-368D-A7C2BDF9E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533F1-CF71-6386-D53C-9DAC3829D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130AF-FAEB-0EFA-ADDE-CFE75A27F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FA490-C7D5-CEB5-1DF7-95776CDF1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7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EFA6F-69F0-7003-4F6A-2014D672E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40828-7843-A9A1-6571-3E24448FA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A5EC5-0044-F4BE-CF6B-9BB9A1BC8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DBFD5-94DB-A817-5209-6483BE7B1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147E6-7B4F-CE0F-C183-8797682C3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1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42FF0-20B3-645F-D162-4EEAA4C25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10A94-88B5-7F0A-A4F0-665C0AB34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2B92D-D2E3-390F-C889-1B03BD450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9D14E-4BA8-B4DE-D3A7-08CEF1EF0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775F9-3A63-2F3E-E5EA-19B7CAD85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D6EB2-F137-6092-8D40-ADF8435EC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0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B39B-2EBA-C0F7-2B1A-36D16A64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C7E95-B763-C480-4165-E7051C90F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0C723B-468D-25F8-C22B-0AE9B1FAA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24F4F6-D4CB-899F-9FA8-5ED6CF6A4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CBCE92-1AA8-E731-3CC1-623876D51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79D22E-D6DD-B64A-07AF-FB9A2352F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E8AB30-A714-34F2-6B84-122C9B24C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8F54C-3995-8F0A-FE23-4EAE5D2D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E4805-7AEB-C97B-9E71-40C0E06D1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D9D89C-E5E1-57D2-32E5-D4854A616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326F84-81DE-C7A4-3A30-C9BA13489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B887F3-9258-90E4-54D9-A7E02354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2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FFD267-3EDE-E90F-72D0-71B55861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B5403-7AE8-996A-1A2D-636FC31C5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EBD61-EE94-5D97-2280-2090CBA9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6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AB5CE-CB68-C346-77B0-8D8DCF3D9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B8A17-3265-4287-45A4-2741E928F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EBE6A-EAA9-2250-C1F8-4653B82E04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87ED6-C29D-5008-1E9E-8F80FBCC7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F7454-9E44-9E36-B55E-75256F219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4D394-26CA-627E-1504-560D01206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7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144D7-C377-455F-C5A7-59C3E3E00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9203F9-A8AE-5C64-0E79-FB0292A6B9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AC96C-56CC-A6D1-D887-CC49EBB00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5D8FB-C461-76EA-7E62-1A7ED782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2CCD20-2F40-3510-8D38-FE1370DF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906F1-2768-8EF9-FE10-D680C2DD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24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FD161C-1454-68DC-C26E-9A87BD5B4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62573-D530-768C-A747-D4C434312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8E34A-1E04-DCB7-50D9-D972C5A7F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3BE28-A79F-FAA2-973A-CF4A1938EE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68FF1-E205-A089-5AD8-B12EDE682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4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4600" y="1906270"/>
            <a:ext cx="78812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i="1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Tiết</a:t>
            </a:r>
            <a:r>
              <a:rPr lang="en-US" sz="9600" b="1" i="1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 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i="1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Đọc</a:t>
            </a:r>
            <a:r>
              <a:rPr lang="en-US" sz="9600" b="1" i="1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 </a:t>
            </a:r>
            <a:r>
              <a:rPr lang="en-US" sz="9600" b="1" i="1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mở</a:t>
            </a:r>
            <a:r>
              <a:rPr lang="en-US" sz="9600" b="1" i="1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 </a:t>
            </a:r>
            <a:r>
              <a:rPr lang="en-US" sz="9600" b="1" i="1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rộng</a:t>
            </a:r>
            <a:endParaRPr kumimoji="0" lang="en-US" sz="9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charset="0"/>
              <a:ea typeface="+mn-ea"/>
              <a:cs typeface="Verdana" panose="020B060403050404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08985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51E4C5C0-B056-49A7-B281-3AA597D2D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425194"/>
            <a:ext cx="10905066" cy="400761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547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imeline&#10;&#10;Description automatically generated">
            <a:extLst>
              <a:ext uri="{FF2B5EF4-FFF2-40B4-BE49-F238E27FC236}">
                <a16:creationId xmlns:a16="http://schemas.microsoft.com/office/drawing/2014/main" id="{2B037F8D-4232-4335-86A8-3968DD3D92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975" y="643467"/>
            <a:ext cx="6122049" cy="557106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513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3</cp:revision>
  <dcterms:created xsi:type="dcterms:W3CDTF">2022-12-25T08:24:13Z</dcterms:created>
  <dcterms:modified xsi:type="dcterms:W3CDTF">2022-12-25T08:26:55Z</dcterms:modified>
</cp:coreProperties>
</file>