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3" r:id="rId2"/>
    <p:sldId id="312" r:id="rId3"/>
    <p:sldId id="288" r:id="rId4"/>
    <p:sldId id="314" r:id="rId5"/>
    <p:sldId id="315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38" d="100"/>
          <a:sy n="38" d="100"/>
        </p:scale>
        <p:origin x="52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6A968-3C01-4731-AB01-B4D4DA380CD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AA6B4-167B-445A-9E34-159941B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2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56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B5B9-7D2F-422D-3745-BE94059E3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E19C4-9E87-A850-5277-E7517DEFA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5CEA5-E3CB-6C1E-8C50-A0F490BF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60006-7749-BE27-CF8B-1B2178E4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2DABB-27B6-7E56-81B0-5E5F4EDE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3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2D74-8BA2-1819-0083-5D6C792C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EE673-911E-B5E3-81D9-2546AC426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DA5DC-9268-50CC-C008-4CC86B04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79F2D-8ABA-F8A2-7AC7-9EF57B0B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EE37F-BC55-917F-89D2-C7575C3E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1AEE2-7706-E8EB-21EF-1B7ADEE63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10364-65AE-13EC-9A75-572E73F65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4C53-291F-0239-0046-F18BF8BB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7B3C9-6BD8-7597-B39B-E722ED3F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891A-4605-F087-490D-9B14E283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3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A537-59DB-12D9-C7CA-B222E17B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74C6-B194-F732-368D-A7C2BDF9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533F1-CF71-6386-D53C-9DAC3829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130AF-FAEB-0EFA-ADDE-CFE75A27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FA490-C7D5-CEB5-1DF7-95776CDF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7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FA6F-69F0-7003-4F6A-2014D672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40828-7843-A9A1-6571-3E24448FA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A5EC5-0044-F4BE-CF6B-9BB9A1BC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DBFD5-94DB-A817-5209-6483BE7B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47E6-7B4F-CE0F-C183-8797682C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1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2FF0-20B3-645F-D162-4EEAA4C2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0A94-88B5-7F0A-A4F0-665C0AB34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2B92D-D2E3-390F-C889-1B03BD450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9D14E-4BA8-B4DE-D3A7-08CEF1EF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775F9-3A63-2F3E-E5EA-19B7CAD8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D6EB2-F137-6092-8D40-ADF8435E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0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B39B-2EBA-C0F7-2B1A-36D16A64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C7E95-B763-C480-4165-E7051C90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C723B-468D-25F8-C22B-0AE9B1FAA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4F4F6-D4CB-899F-9FA8-5ED6CF6A4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BCE92-1AA8-E731-3CC1-623876D51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9D22E-D6DD-B64A-07AF-FB9A2352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8AB30-A714-34F2-6B84-122C9B24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8F54C-3995-8F0A-FE23-4EAE5D2D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4805-7AEB-C97B-9E71-40C0E06D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9D89C-E5E1-57D2-32E5-D4854A61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26F84-81DE-C7A4-3A30-C9BA1348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887F3-9258-90E4-54D9-A7E02354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FD267-3EDE-E90F-72D0-71B55861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B5403-7AE8-996A-1A2D-636FC31C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EBD61-EE94-5D97-2280-2090CBA9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6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B5CE-CB68-C346-77B0-8D8DCF3D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8A17-3265-4287-45A4-2741E928F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EBE6A-EAA9-2250-C1F8-4653B82E0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87ED6-C29D-5008-1E9E-8F80FBCC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F7454-9E44-9E36-B55E-75256F21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4D394-26CA-627E-1504-560D0120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44D7-C377-455F-C5A7-59C3E3E0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203F9-A8AE-5C64-0E79-FB0292A6B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AC96C-56CC-A6D1-D887-CC49EBB00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5D8FB-C461-76EA-7E62-1A7ED782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CCD20-2F40-3510-8D38-FE1370DF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906F1-2768-8EF9-FE10-D680C2DD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2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D161C-1454-68DC-C26E-9A87BD5B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62573-D530-768C-A747-D4C434312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8E34A-1E04-DCB7-50D9-D972C5A7F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06F5-2261-4055-9ED3-456688E53973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3BE28-A79F-FAA2-973A-CF4A1938E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FF1-E205-A089-5AD8-B12EDE682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2829-F283-40D5-85F5-E46D1846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5088255" y="144208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1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E755E-E852-4705-8AF2-D2584A3A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2367-6F25-44BC-B7B3-DA197D49A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05" y="772887"/>
            <a:ext cx="8829675" cy="355894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1682171" y="4677276"/>
            <a:ext cx="7957457" cy="123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 bếp, chảo, quạt, đồ chơi, chổi, cây, rau</a:t>
            </a:r>
          </a:p>
          <a:p>
            <a:pPr algn="l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nấu, nhặt, chơi, sửa, quét, tưới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9083-D6D4-470C-9EF0-8FD01141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Tìm 3 từ ngữ chỉ hoạt động trong đoạn thơ dưới đây: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9BC0-F1B3-48BC-81CA-789CB2994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55952-1255-4E7F-AA61-73FB1935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1825625"/>
            <a:ext cx="7173685" cy="2717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42269D-0986-4367-A9B7-5ED0EFDCD08C}"/>
              </a:ext>
            </a:extLst>
          </p:cNvPr>
          <p:cNvCxnSpPr>
            <a:cxnSpLocks/>
          </p:cNvCxnSpPr>
          <p:nvPr/>
        </p:nvCxnSpPr>
        <p:spPr>
          <a:xfrm>
            <a:off x="3016332" y="2315689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272297-5C68-45CF-852F-CD49CCAE4C80}"/>
              </a:ext>
            </a:extLst>
          </p:cNvPr>
          <p:cNvCxnSpPr>
            <a:cxnSpLocks/>
          </p:cNvCxnSpPr>
          <p:nvPr/>
        </p:nvCxnSpPr>
        <p:spPr>
          <a:xfrm>
            <a:off x="3051958" y="2802577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1A7DF-706F-4C04-840E-6F5DDAA9C065}"/>
              </a:ext>
            </a:extLst>
          </p:cNvPr>
          <p:cNvCxnSpPr>
            <a:cxnSpLocks/>
          </p:cNvCxnSpPr>
          <p:nvPr/>
        </p:nvCxnSpPr>
        <p:spPr>
          <a:xfrm>
            <a:off x="7683335" y="2861954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1DEA9-4EFC-4E87-86FF-B2AC048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563" y="1200831"/>
            <a:ext cx="7275007" cy="5210855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74484C3-E024-4BB3-9475-3CBC4DB9B2F6}"/>
              </a:ext>
            </a:extLst>
          </p:cNvPr>
          <p:cNvSpPr/>
          <p:nvPr/>
        </p:nvSpPr>
        <p:spPr>
          <a:xfrm>
            <a:off x="7968343" y="1306286"/>
            <a:ext cx="3842657" cy="38317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8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8875-6DA0-E2E5-39A5-E15F5293B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9AC79-FCC6-23E6-CD7F-D13AADF35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4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Rounded MT Bold</vt:lpstr>
      <vt:lpstr>Arial-Rounded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2. Tìm 3 từ ngữ chỉ hoạt động trong đoạn thơ dưới đây:</vt:lpstr>
      <vt:lpstr>3. Quan sát tranh và trả lời câu hỏi: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2022-12-25T08:24:13Z</dcterms:created>
  <dcterms:modified xsi:type="dcterms:W3CDTF">2022-12-25T08:24:23Z</dcterms:modified>
</cp:coreProperties>
</file>