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33" r:id="rId2"/>
    <p:sldId id="268" r:id="rId3"/>
    <p:sldId id="324" r:id="rId4"/>
    <p:sldId id="269" r:id="rId5"/>
    <p:sldId id="306" r:id="rId6"/>
    <p:sldId id="25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38" d="100"/>
          <a:sy n="38" d="100"/>
        </p:scale>
        <p:origin x="52" y="3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D1B465-590E-43CC-B738-B9501C9D3182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FCA411-1B50-4128-B8E4-58246453C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67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>
                <a:sym typeface="+mn-ea"/>
              </a:rPr>
              <a:t>Bài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giảng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thiết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kế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bởi</a:t>
            </a:r>
            <a:r>
              <a:rPr lang="en-US" dirty="0">
                <a:sym typeface="+mn-ea"/>
              </a:rPr>
              <a:t>: </a:t>
            </a:r>
            <a:r>
              <a:rPr lang="en-US" dirty="0" err="1">
                <a:sym typeface="+mn-ea"/>
              </a:rPr>
              <a:t>Hương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Thảo</a:t>
            </a:r>
            <a:r>
              <a:rPr lang="en-US" dirty="0">
                <a:sym typeface="+mn-ea"/>
              </a:rPr>
              <a:t> - tranthao121006@gmail.com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B2AA4F-B828-4D7C-AFD3-893933DAFC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410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>
                <a:sym typeface="+mn-ea"/>
              </a:rPr>
              <a:t>Bài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giảng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thiết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kế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bởi</a:t>
            </a:r>
            <a:r>
              <a:rPr lang="en-US" dirty="0">
                <a:sym typeface="+mn-ea"/>
              </a:rPr>
              <a:t>: </a:t>
            </a:r>
            <a:r>
              <a:rPr lang="en-US" dirty="0" err="1">
                <a:sym typeface="+mn-ea"/>
              </a:rPr>
              <a:t>Hương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Thảo</a:t>
            </a:r>
            <a:r>
              <a:rPr lang="en-US" dirty="0">
                <a:sym typeface="+mn-ea"/>
              </a:rPr>
              <a:t> - tranthao121006@gmail.com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B2AA4F-B828-4D7C-AFD3-893933DAFC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8850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06896-586D-2FA5-B39E-6485A3B42B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40A5AA-8D0F-F565-9F36-158511419C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1A9B99-6106-6794-1093-E1A4FEB8E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03AE-5475-4DA0-BE80-A45E70AC5B6C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0122E1-A058-3A7D-5460-A96A64B70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B30060-068B-75A4-AD69-569C0D9B8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ACB4-9F5A-4049-B94B-B5C417C2F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311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8BD32-943F-6B95-10BE-9ECAF7588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C1103A-0D5E-1E4F-BC2B-30581F690B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B61397-84A5-2262-61EA-BEDF9A061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03AE-5475-4DA0-BE80-A45E70AC5B6C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5FB93C-6096-381B-31AF-D6A73804C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CD98EE-D6C9-C552-A3FD-7F60F2FEC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ACB4-9F5A-4049-B94B-B5C417C2F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250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37E959-0F04-0A4A-3DCB-1D0556F237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FF109C-4E97-D626-A5A6-80DF1944C8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F9FAF3-987F-E5A6-4277-1848B81F2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03AE-5475-4DA0-BE80-A45E70AC5B6C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7E48C9-A938-1783-F412-FA1C402FD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2AEAC7-ECD1-0E89-1D8E-7082B738E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ACB4-9F5A-4049-B94B-B5C417C2F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1792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111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" y="4610950"/>
            <a:ext cx="12192015" cy="224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765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3555B-7BAB-65D2-6073-5053D47D0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BCA81-D830-8668-3688-0CE83E687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C6AFB0-27BF-8AEF-EA32-9F9A425F6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03AE-5475-4DA0-BE80-A45E70AC5B6C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144DD3-42C6-AB94-AD1C-6DA85D1EA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592E9B-AF62-45C7-4BA2-32BA1116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ACB4-9F5A-4049-B94B-B5C417C2F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74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A8613-0CE6-B470-5B2C-6F4261106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D52244-0676-F44D-FD39-C3364C729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598E3A-D07E-64F8-4883-2C64107A9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03AE-5475-4DA0-BE80-A45E70AC5B6C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26CECB-8B7C-1A32-4B7A-A1FC9FDBE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E41762-78D3-FD06-557B-247669AE2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ACB4-9F5A-4049-B94B-B5C417C2F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531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FBEE0-6521-6A1D-7A6F-F1F025182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7C4A7D-1A73-6ACE-4DC3-D96A5ABBC3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14B0CB-BA46-19BE-E45D-61A2977252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D6F428-DEAE-E9EE-2AA9-1E4CAC8A2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03AE-5475-4DA0-BE80-A45E70AC5B6C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A7EE30-67FE-A2A0-4B59-94DF4CAC8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5D778C-4422-69A1-24DD-70C389F16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ACB4-9F5A-4049-B94B-B5C417C2F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766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6268E-8780-C8C8-C14C-91B3A9885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93878F-6A92-90A6-9047-545E1D6C1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45038C-796B-E55F-0340-864C2E0072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7D2A4E-9E5E-A295-04CC-9EED3A91C2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C8D4B8-E608-E4FF-0FEF-BE543B4D9F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5862CB-E631-0987-BE33-B28D34C03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03AE-5475-4DA0-BE80-A45E70AC5B6C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71CB70-3F36-94B5-AA9A-E72B0DAC6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69CA2D-7D8E-832F-098F-3FBE99A39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ACB4-9F5A-4049-B94B-B5C417C2F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46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D90DA-BB2E-E9AE-BC97-CAB3DA98E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B6819C-DD3D-7D12-088E-9D1849728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03AE-5475-4DA0-BE80-A45E70AC5B6C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A63A06-9B26-E04E-0869-02CAAF64B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B3E3CB-6B4A-6E13-AFA9-3EA0D582E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ACB4-9F5A-4049-B94B-B5C417C2F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195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CFA607-58AE-4514-6C96-252113D92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03AE-5475-4DA0-BE80-A45E70AC5B6C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2F5D90-F113-1CC1-7408-928D3E54D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0821D2-D69F-5792-39FD-9984C9577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ACB4-9F5A-4049-B94B-B5C417C2F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951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1DB64-AE48-D443-A504-FF0F22467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756E46-FC60-A262-F3AB-4EE1DFACC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0D4D0F-EB13-3AC7-DF18-1725EB33F2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767A0E-709B-33E1-5D71-3618E6142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03AE-5475-4DA0-BE80-A45E70AC5B6C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3C27C6-29F9-5E5E-B570-2261F0978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BF453B-7450-EB8D-F99A-B229E3494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ACB4-9F5A-4049-B94B-B5C417C2F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475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C584E-855A-20C2-408C-FA59D8A00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B2B4CD-3ACF-88C8-B454-E9C3153822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952E73-0A6A-57EC-7EBC-AC9F421981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C0A2E5-B1E8-E86B-1A1F-355F3150A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03AE-5475-4DA0-BE80-A45E70AC5B6C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EE9258-FC11-B394-A904-46CFBFEEB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963A80-0814-C7EA-9348-CC037951F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ACB4-9F5A-4049-B94B-B5C417C2F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96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7C17BD-960E-B00E-553D-D002328AF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B2203D-A5DD-BDFB-C5DE-801B852101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6FDD3-BF97-3170-710F-D8664703CE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803AE-5475-4DA0-BE80-A45E70AC5B6C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10B018-9165-7620-40F7-94914A6E5F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80A6D0-A967-FCCD-CE88-54FCC809B3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1ACB4-9F5A-4049-B94B-B5C417C2F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00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Document 17"/>
          <p:cNvSpPr/>
          <p:nvPr/>
        </p:nvSpPr>
        <p:spPr>
          <a:xfrm>
            <a:off x="-43199" y="10758"/>
            <a:ext cx="12235199" cy="1777224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-1" fmla="*/ 0 w 21600"/>
              <a:gd name="connsiteY0-2" fmla="*/ 0 h 17322"/>
              <a:gd name="connsiteX1-3" fmla="*/ 21600 w 21600"/>
              <a:gd name="connsiteY1-4" fmla="*/ 0 h 17322"/>
              <a:gd name="connsiteX2-5" fmla="*/ 21600 w 21600"/>
              <a:gd name="connsiteY2-6" fmla="*/ 17322 h 17322"/>
              <a:gd name="connsiteX3-7" fmla="*/ 50 w 21600"/>
              <a:gd name="connsiteY3-8" fmla="*/ 13503 h 17322"/>
              <a:gd name="connsiteX4-9" fmla="*/ 0 w 21600"/>
              <a:gd name="connsiteY4-10" fmla="*/ 0 h 17322"/>
              <a:gd name="connsiteX0-11" fmla="*/ 0 w 21600"/>
              <a:gd name="connsiteY0-12" fmla="*/ 0 h 18888"/>
              <a:gd name="connsiteX1-13" fmla="*/ 21600 w 21600"/>
              <a:gd name="connsiteY1-14" fmla="*/ 0 h 18888"/>
              <a:gd name="connsiteX2-15" fmla="*/ 21600 w 21600"/>
              <a:gd name="connsiteY2-16" fmla="*/ 17322 h 18888"/>
              <a:gd name="connsiteX3-17" fmla="*/ 50 w 21600"/>
              <a:gd name="connsiteY3-18" fmla="*/ 13503 h 18888"/>
              <a:gd name="connsiteX4-19" fmla="*/ 0 w 21600"/>
              <a:gd name="connsiteY4-20" fmla="*/ 0 h 18888"/>
              <a:gd name="connsiteX0-21" fmla="*/ 0 w 21600"/>
              <a:gd name="connsiteY0-22" fmla="*/ 0 h 18322"/>
              <a:gd name="connsiteX1-23" fmla="*/ 21600 w 21600"/>
              <a:gd name="connsiteY1-24" fmla="*/ 0 h 18322"/>
              <a:gd name="connsiteX2-25" fmla="*/ 21600 w 21600"/>
              <a:gd name="connsiteY2-26" fmla="*/ 17322 h 18322"/>
              <a:gd name="connsiteX3-27" fmla="*/ 15726 w 21600"/>
              <a:gd name="connsiteY3-28" fmla="*/ 14955 h 18322"/>
              <a:gd name="connsiteX4-29" fmla="*/ 50 w 21600"/>
              <a:gd name="connsiteY4-30" fmla="*/ 13503 h 18322"/>
              <a:gd name="connsiteX5" fmla="*/ 0 w 21600"/>
              <a:gd name="connsiteY5" fmla="*/ 0 h 18322"/>
              <a:gd name="connsiteX0-31" fmla="*/ 0 w 21600"/>
              <a:gd name="connsiteY0-32" fmla="*/ 0 h 18400"/>
              <a:gd name="connsiteX1-33" fmla="*/ 21600 w 21600"/>
              <a:gd name="connsiteY1-34" fmla="*/ 0 h 18400"/>
              <a:gd name="connsiteX2-35" fmla="*/ 21600 w 21600"/>
              <a:gd name="connsiteY2-36" fmla="*/ 17322 h 18400"/>
              <a:gd name="connsiteX3-37" fmla="*/ 15726 w 21600"/>
              <a:gd name="connsiteY3-38" fmla="*/ 14955 h 18400"/>
              <a:gd name="connsiteX4-39" fmla="*/ 5570 w 21600"/>
              <a:gd name="connsiteY4-40" fmla="*/ 18390 h 18400"/>
              <a:gd name="connsiteX5-41" fmla="*/ 50 w 21600"/>
              <a:gd name="connsiteY5-42" fmla="*/ 13503 h 18400"/>
              <a:gd name="connsiteX6" fmla="*/ 0 w 21600"/>
              <a:gd name="connsiteY6" fmla="*/ 0 h 18400"/>
              <a:gd name="connsiteX0-43" fmla="*/ 0 w 21600"/>
              <a:gd name="connsiteY0-44" fmla="*/ 0 h 18400"/>
              <a:gd name="connsiteX1-45" fmla="*/ 21600 w 21600"/>
              <a:gd name="connsiteY1-46" fmla="*/ 0 h 18400"/>
              <a:gd name="connsiteX2-47" fmla="*/ 21600 w 21600"/>
              <a:gd name="connsiteY2-48" fmla="*/ 17322 h 18400"/>
              <a:gd name="connsiteX3-49" fmla="*/ 15726 w 21600"/>
              <a:gd name="connsiteY3-50" fmla="*/ 14955 h 18400"/>
              <a:gd name="connsiteX4-51" fmla="*/ 5570 w 21600"/>
              <a:gd name="connsiteY4-52" fmla="*/ 18390 h 18400"/>
              <a:gd name="connsiteX5-53" fmla="*/ 50 w 21600"/>
              <a:gd name="connsiteY5-54" fmla="*/ 13503 h 18400"/>
              <a:gd name="connsiteX6-55" fmla="*/ 0 w 21600"/>
              <a:gd name="connsiteY6-56" fmla="*/ 0 h 18400"/>
              <a:gd name="connsiteX0-57" fmla="*/ 0 w 21600"/>
              <a:gd name="connsiteY0-58" fmla="*/ 0 h 18400"/>
              <a:gd name="connsiteX1-59" fmla="*/ 21600 w 21600"/>
              <a:gd name="connsiteY1-60" fmla="*/ 0 h 18400"/>
              <a:gd name="connsiteX2-61" fmla="*/ 21499 w 21600"/>
              <a:gd name="connsiteY2-62" fmla="*/ 15907 h 18400"/>
              <a:gd name="connsiteX3-63" fmla="*/ 15726 w 21600"/>
              <a:gd name="connsiteY3-64" fmla="*/ 14955 h 18400"/>
              <a:gd name="connsiteX4-65" fmla="*/ 5570 w 21600"/>
              <a:gd name="connsiteY4-66" fmla="*/ 18390 h 18400"/>
              <a:gd name="connsiteX5-67" fmla="*/ 50 w 21600"/>
              <a:gd name="connsiteY5-68" fmla="*/ 13503 h 18400"/>
              <a:gd name="connsiteX6-69" fmla="*/ 0 w 21600"/>
              <a:gd name="connsiteY6-70" fmla="*/ 0 h 18400"/>
              <a:gd name="connsiteX0-71" fmla="*/ 0 w 21600"/>
              <a:gd name="connsiteY0-72" fmla="*/ 0 h 18736"/>
              <a:gd name="connsiteX1-73" fmla="*/ 21600 w 21600"/>
              <a:gd name="connsiteY1-74" fmla="*/ 0 h 18736"/>
              <a:gd name="connsiteX2-75" fmla="*/ 21524 w 21600"/>
              <a:gd name="connsiteY2-76" fmla="*/ 18736 h 18736"/>
              <a:gd name="connsiteX3-77" fmla="*/ 15726 w 21600"/>
              <a:gd name="connsiteY3-78" fmla="*/ 14955 h 18736"/>
              <a:gd name="connsiteX4-79" fmla="*/ 5570 w 21600"/>
              <a:gd name="connsiteY4-80" fmla="*/ 18390 h 18736"/>
              <a:gd name="connsiteX5-81" fmla="*/ 50 w 21600"/>
              <a:gd name="connsiteY5-82" fmla="*/ 13503 h 18736"/>
              <a:gd name="connsiteX6-83" fmla="*/ 0 w 21600"/>
              <a:gd name="connsiteY6-84" fmla="*/ 0 h 18736"/>
              <a:gd name="connsiteX0-85" fmla="*/ 0 w 21600"/>
              <a:gd name="connsiteY0-86" fmla="*/ 0 h 18736"/>
              <a:gd name="connsiteX1-87" fmla="*/ 21600 w 21600"/>
              <a:gd name="connsiteY1-88" fmla="*/ 0 h 18736"/>
              <a:gd name="connsiteX2-89" fmla="*/ 21524 w 21600"/>
              <a:gd name="connsiteY2-90" fmla="*/ 18736 h 18736"/>
              <a:gd name="connsiteX3-91" fmla="*/ 15726 w 21600"/>
              <a:gd name="connsiteY3-92" fmla="*/ 14147 h 18736"/>
              <a:gd name="connsiteX4-93" fmla="*/ 5570 w 21600"/>
              <a:gd name="connsiteY4-94" fmla="*/ 18390 h 18736"/>
              <a:gd name="connsiteX5-95" fmla="*/ 50 w 21600"/>
              <a:gd name="connsiteY5-96" fmla="*/ 13503 h 18736"/>
              <a:gd name="connsiteX6-97" fmla="*/ 0 w 21600"/>
              <a:gd name="connsiteY6-98" fmla="*/ 0 h 18736"/>
              <a:gd name="connsiteX0-99" fmla="*/ 0 w 21600"/>
              <a:gd name="connsiteY0-100" fmla="*/ 0 h 19811"/>
              <a:gd name="connsiteX1-101" fmla="*/ 21600 w 21600"/>
              <a:gd name="connsiteY1-102" fmla="*/ 0 h 19811"/>
              <a:gd name="connsiteX2-103" fmla="*/ 21524 w 21600"/>
              <a:gd name="connsiteY2-104" fmla="*/ 18736 h 19811"/>
              <a:gd name="connsiteX3-105" fmla="*/ 15726 w 21600"/>
              <a:gd name="connsiteY3-106" fmla="*/ 14147 h 19811"/>
              <a:gd name="connsiteX4-107" fmla="*/ 5545 w 21600"/>
              <a:gd name="connsiteY4-108" fmla="*/ 19805 h 19811"/>
              <a:gd name="connsiteX5-109" fmla="*/ 50 w 21600"/>
              <a:gd name="connsiteY5-110" fmla="*/ 13503 h 19811"/>
              <a:gd name="connsiteX6-111" fmla="*/ 0 w 21600"/>
              <a:gd name="connsiteY6-112" fmla="*/ 0 h 19811"/>
              <a:gd name="connsiteX0-113" fmla="*/ 0 w 21600"/>
              <a:gd name="connsiteY0-114" fmla="*/ 0 h 19811"/>
              <a:gd name="connsiteX1-115" fmla="*/ 21600 w 21600"/>
              <a:gd name="connsiteY1-116" fmla="*/ 0 h 19811"/>
              <a:gd name="connsiteX2-117" fmla="*/ 21524 w 21600"/>
              <a:gd name="connsiteY2-118" fmla="*/ 18736 h 19811"/>
              <a:gd name="connsiteX3-119" fmla="*/ 15726 w 21600"/>
              <a:gd name="connsiteY3-120" fmla="*/ 14147 h 19811"/>
              <a:gd name="connsiteX4-121" fmla="*/ 5545 w 21600"/>
              <a:gd name="connsiteY4-122" fmla="*/ 19805 h 19811"/>
              <a:gd name="connsiteX5-123" fmla="*/ 25 w 21600"/>
              <a:gd name="connsiteY5-124" fmla="*/ 17343 h 19811"/>
              <a:gd name="connsiteX6-125" fmla="*/ 0 w 21600"/>
              <a:gd name="connsiteY6-126" fmla="*/ 0 h 19811"/>
              <a:gd name="connsiteX0-127" fmla="*/ 0 w 21600"/>
              <a:gd name="connsiteY0-128" fmla="*/ 0 h 19811"/>
              <a:gd name="connsiteX1-129" fmla="*/ 21600 w 21600"/>
              <a:gd name="connsiteY1-130" fmla="*/ 0 h 19811"/>
              <a:gd name="connsiteX2-131" fmla="*/ 21524 w 21600"/>
              <a:gd name="connsiteY2-132" fmla="*/ 18736 h 19811"/>
              <a:gd name="connsiteX3-133" fmla="*/ 15726 w 21600"/>
              <a:gd name="connsiteY3-134" fmla="*/ 14147 h 19811"/>
              <a:gd name="connsiteX4-135" fmla="*/ 5545 w 21600"/>
              <a:gd name="connsiteY4-136" fmla="*/ 19805 h 19811"/>
              <a:gd name="connsiteX5-137" fmla="*/ 25 w 21600"/>
              <a:gd name="connsiteY5-138" fmla="*/ 17343 h 19811"/>
              <a:gd name="connsiteX6-139" fmla="*/ 0 w 21600"/>
              <a:gd name="connsiteY6-140" fmla="*/ 0 h 19811"/>
              <a:gd name="connsiteX0-141" fmla="*/ 0 w 21600"/>
              <a:gd name="connsiteY0-142" fmla="*/ 0 h 20417"/>
              <a:gd name="connsiteX1-143" fmla="*/ 21600 w 21600"/>
              <a:gd name="connsiteY1-144" fmla="*/ 0 h 20417"/>
              <a:gd name="connsiteX2-145" fmla="*/ 21524 w 21600"/>
              <a:gd name="connsiteY2-146" fmla="*/ 18736 h 20417"/>
              <a:gd name="connsiteX3-147" fmla="*/ 15726 w 21600"/>
              <a:gd name="connsiteY3-148" fmla="*/ 14147 h 20417"/>
              <a:gd name="connsiteX4-149" fmla="*/ 8393 w 21600"/>
              <a:gd name="connsiteY4-150" fmla="*/ 20411 h 20417"/>
              <a:gd name="connsiteX5-151" fmla="*/ 25 w 21600"/>
              <a:gd name="connsiteY5-152" fmla="*/ 17343 h 20417"/>
              <a:gd name="connsiteX6-153" fmla="*/ 0 w 21600"/>
              <a:gd name="connsiteY6-154" fmla="*/ 0 h 20417"/>
              <a:gd name="connsiteX0-155" fmla="*/ 0 w 21600"/>
              <a:gd name="connsiteY0-156" fmla="*/ 0 h 20605"/>
              <a:gd name="connsiteX1-157" fmla="*/ 21600 w 21600"/>
              <a:gd name="connsiteY1-158" fmla="*/ 0 h 20605"/>
              <a:gd name="connsiteX2-159" fmla="*/ 21524 w 21600"/>
              <a:gd name="connsiteY2-160" fmla="*/ 18736 h 20605"/>
              <a:gd name="connsiteX3-161" fmla="*/ 15726 w 21600"/>
              <a:gd name="connsiteY3-162" fmla="*/ 14147 h 20605"/>
              <a:gd name="connsiteX4-163" fmla="*/ 8393 w 21600"/>
              <a:gd name="connsiteY4-164" fmla="*/ 20411 h 20605"/>
              <a:gd name="connsiteX5-165" fmla="*/ 25 w 21600"/>
              <a:gd name="connsiteY5-166" fmla="*/ 17343 h 20605"/>
              <a:gd name="connsiteX6-167" fmla="*/ 0 w 21600"/>
              <a:gd name="connsiteY6-168" fmla="*/ 0 h 20605"/>
              <a:gd name="connsiteX0-169" fmla="*/ 0 w 21600"/>
              <a:gd name="connsiteY0-170" fmla="*/ 0 h 20658"/>
              <a:gd name="connsiteX1-171" fmla="*/ 21600 w 21600"/>
              <a:gd name="connsiteY1-172" fmla="*/ 0 h 20658"/>
              <a:gd name="connsiteX2-173" fmla="*/ 21524 w 21600"/>
              <a:gd name="connsiteY2-174" fmla="*/ 18736 h 20658"/>
              <a:gd name="connsiteX3-175" fmla="*/ 15726 w 21600"/>
              <a:gd name="connsiteY3-176" fmla="*/ 14147 h 20658"/>
              <a:gd name="connsiteX4-177" fmla="*/ 8393 w 21600"/>
              <a:gd name="connsiteY4-178" fmla="*/ 20411 h 20658"/>
              <a:gd name="connsiteX5-179" fmla="*/ 101 w 21600"/>
              <a:gd name="connsiteY5-180" fmla="*/ 18151 h 20658"/>
              <a:gd name="connsiteX6-181" fmla="*/ 0 w 21600"/>
              <a:gd name="connsiteY6-182" fmla="*/ 0 h 20658"/>
              <a:gd name="connsiteX0-183" fmla="*/ 0 w 21600"/>
              <a:gd name="connsiteY0-184" fmla="*/ 0 h 20618"/>
              <a:gd name="connsiteX1-185" fmla="*/ 21600 w 21600"/>
              <a:gd name="connsiteY1-186" fmla="*/ 0 h 20618"/>
              <a:gd name="connsiteX2-187" fmla="*/ 21524 w 21600"/>
              <a:gd name="connsiteY2-188" fmla="*/ 18736 h 20618"/>
              <a:gd name="connsiteX3-189" fmla="*/ 15726 w 21600"/>
              <a:gd name="connsiteY3-190" fmla="*/ 14147 h 20618"/>
              <a:gd name="connsiteX4-191" fmla="*/ 8393 w 21600"/>
              <a:gd name="connsiteY4-192" fmla="*/ 20411 h 20618"/>
              <a:gd name="connsiteX5-193" fmla="*/ 101 w 21600"/>
              <a:gd name="connsiteY5-194" fmla="*/ 18151 h 20618"/>
              <a:gd name="connsiteX6-195" fmla="*/ 0 w 21600"/>
              <a:gd name="connsiteY6-196" fmla="*/ 0 h 20618"/>
              <a:gd name="connsiteX0-197" fmla="*/ 76 w 21676"/>
              <a:gd name="connsiteY0-198" fmla="*/ 0 h 20662"/>
              <a:gd name="connsiteX1-199" fmla="*/ 21676 w 21676"/>
              <a:gd name="connsiteY1-200" fmla="*/ 0 h 20662"/>
              <a:gd name="connsiteX2-201" fmla="*/ 21600 w 21676"/>
              <a:gd name="connsiteY2-202" fmla="*/ 18736 h 20662"/>
              <a:gd name="connsiteX3-203" fmla="*/ 15802 w 21676"/>
              <a:gd name="connsiteY3-204" fmla="*/ 14147 h 20662"/>
              <a:gd name="connsiteX4-205" fmla="*/ 8469 w 21676"/>
              <a:gd name="connsiteY4-206" fmla="*/ 20411 h 20662"/>
              <a:gd name="connsiteX5-207" fmla="*/ 1 w 21676"/>
              <a:gd name="connsiteY5-208" fmla="*/ 18757 h 20662"/>
              <a:gd name="connsiteX6-209" fmla="*/ 76 w 21676"/>
              <a:gd name="connsiteY6-210" fmla="*/ 0 h 20662"/>
              <a:gd name="connsiteX0-211" fmla="*/ 76 w 21676"/>
              <a:gd name="connsiteY0-212" fmla="*/ 0 h 23168"/>
              <a:gd name="connsiteX1-213" fmla="*/ 21676 w 21676"/>
              <a:gd name="connsiteY1-214" fmla="*/ 0 h 23168"/>
              <a:gd name="connsiteX2-215" fmla="*/ 21600 w 21676"/>
              <a:gd name="connsiteY2-216" fmla="*/ 18736 h 23168"/>
              <a:gd name="connsiteX3-217" fmla="*/ 15802 w 21676"/>
              <a:gd name="connsiteY3-218" fmla="*/ 14147 h 23168"/>
              <a:gd name="connsiteX4-219" fmla="*/ 8469 w 21676"/>
              <a:gd name="connsiteY4-220" fmla="*/ 23038 h 23168"/>
              <a:gd name="connsiteX5-221" fmla="*/ 1 w 21676"/>
              <a:gd name="connsiteY5-222" fmla="*/ 18757 h 23168"/>
              <a:gd name="connsiteX6-223" fmla="*/ 76 w 21676"/>
              <a:gd name="connsiteY6-224" fmla="*/ 0 h 23168"/>
              <a:gd name="connsiteX0-225" fmla="*/ 76 w 21676"/>
              <a:gd name="connsiteY0-226" fmla="*/ 0 h 23168"/>
              <a:gd name="connsiteX1-227" fmla="*/ 21676 w 21676"/>
              <a:gd name="connsiteY1-228" fmla="*/ 0 h 23168"/>
              <a:gd name="connsiteX2-229" fmla="*/ 21600 w 21676"/>
              <a:gd name="connsiteY2-230" fmla="*/ 18736 h 23168"/>
              <a:gd name="connsiteX3-231" fmla="*/ 15802 w 21676"/>
              <a:gd name="connsiteY3-232" fmla="*/ 15764 h 23168"/>
              <a:gd name="connsiteX4-233" fmla="*/ 8469 w 21676"/>
              <a:gd name="connsiteY4-234" fmla="*/ 23038 h 23168"/>
              <a:gd name="connsiteX5-235" fmla="*/ 1 w 21676"/>
              <a:gd name="connsiteY5-236" fmla="*/ 18757 h 23168"/>
              <a:gd name="connsiteX6-237" fmla="*/ 76 w 21676"/>
              <a:gd name="connsiteY6-238" fmla="*/ 0 h 23168"/>
              <a:gd name="connsiteX0-239" fmla="*/ 76 w 21676"/>
              <a:gd name="connsiteY0-240" fmla="*/ 0 h 23168"/>
              <a:gd name="connsiteX1-241" fmla="*/ 21676 w 21676"/>
              <a:gd name="connsiteY1-242" fmla="*/ 0 h 23168"/>
              <a:gd name="connsiteX2-243" fmla="*/ 21600 w 21676"/>
              <a:gd name="connsiteY2-244" fmla="*/ 18736 h 23168"/>
              <a:gd name="connsiteX3-245" fmla="*/ 15802 w 21676"/>
              <a:gd name="connsiteY3-246" fmla="*/ 15764 h 23168"/>
              <a:gd name="connsiteX4-247" fmla="*/ 8469 w 21676"/>
              <a:gd name="connsiteY4-248" fmla="*/ 23038 h 23168"/>
              <a:gd name="connsiteX5-249" fmla="*/ 1 w 21676"/>
              <a:gd name="connsiteY5-250" fmla="*/ 18757 h 23168"/>
              <a:gd name="connsiteX6-251" fmla="*/ 76 w 21676"/>
              <a:gd name="connsiteY6-252" fmla="*/ 0 h 23168"/>
              <a:gd name="connsiteX0-253" fmla="*/ 76 w 21676"/>
              <a:gd name="connsiteY0-254" fmla="*/ 0 h 23168"/>
              <a:gd name="connsiteX1-255" fmla="*/ 21676 w 21676"/>
              <a:gd name="connsiteY1-256" fmla="*/ 0 h 23168"/>
              <a:gd name="connsiteX2-257" fmla="*/ 21600 w 21676"/>
              <a:gd name="connsiteY2-258" fmla="*/ 18736 h 23168"/>
              <a:gd name="connsiteX3-259" fmla="*/ 15802 w 21676"/>
              <a:gd name="connsiteY3-260" fmla="*/ 15764 h 23168"/>
              <a:gd name="connsiteX4-261" fmla="*/ 8469 w 21676"/>
              <a:gd name="connsiteY4-262" fmla="*/ 23038 h 23168"/>
              <a:gd name="connsiteX5-263" fmla="*/ 1 w 21676"/>
              <a:gd name="connsiteY5-264" fmla="*/ 18757 h 23168"/>
              <a:gd name="connsiteX6-265" fmla="*/ 76 w 21676"/>
              <a:gd name="connsiteY6-266" fmla="*/ 0 h 23168"/>
              <a:gd name="connsiteX0-267" fmla="*/ 76 w 21676"/>
              <a:gd name="connsiteY0-268" fmla="*/ 0 h 23168"/>
              <a:gd name="connsiteX1-269" fmla="*/ 21676 w 21676"/>
              <a:gd name="connsiteY1-270" fmla="*/ 0 h 23168"/>
              <a:gd name="connsiteX2-271" fmla="*/ 21600 w 21676"/>
              <a:gd name="connsiteY2-272" fmla="*/ 18736 h 23168"/>
              <a:gd name="connsiteX3-273" fmla="*/ 17163 w 21676"/>
              <a:gd name="connsiteY3-274" fmla="*/ 16168 h 23168"/>
              <a:gd name="connsiteX4-275" fmla="*/ 8469 w 21676"/>
              <a:gd name="connsiteY4-276" fmla="*/ 23038 h 23168"/>
              <a:gd name="connsiteX5-277" fmla="*/ 1 w 21676"/>
              <a:gd name="connsiteY5-278" fmla="*/ 18757 h 23168"/>
              <a:gd name="connsiteX6-279" fmla="*/ 76 w 21676"/>
              <a:gd name="connsiteY6-280" fmla="*/ 0 h 23168"/>
              <a:gd name="connsiteX0-281" fmla="*/ 76 w 21676"/>
              <a:gd name="connsiteY0-282" fmla="*/ 0 h 23168"/>
              <a:gd name="connsiteX1-283" fmla="*/ 21676 w 21676"/>
              <a:gd name="connsiteY1-284" fmla="*/ 0 h 23168"/>
              <a:gd name="connsiteX2-285" fmla="*/ 21600 w 21676"/>
              <a:gd name="connsiteY2-286" fmla="*/ 18736 h 23168"/>
              <a:gd name="connsiteX3-287" fmla="*/ 17793 w 21676"/>
              <a:gd name="connsiteY3-288" fmla="*/ 17785 h 23168"/>
              <a:gd name="connsiteX4-289" fmla="*/ 8469 w 21676"/>
              <a:gd name="connsiteY4-290" fmla="*/ 23038 h 23168"/>
              <a:gd name="connsiteX5-291" fmla="*/ 1 w 21676"/>
              <a:gd name="connsiteY5-292" fmla="*/ 18757 h 23168"/>
              <a:gd name="connsiteX6-293" fmla="*/ 76 w 21676"/>
              <a:gd name="connsiteY6-294" fmla="*/ 0 h 23168"/>
              <a:gd name="connsiteX0-295" fmla="*/ 76 w 21676"/>
              <a:gd name="connsiteY0-296" fmla="*/ 0 h 23168"/>
              <a:gd name="connsiteX1-297" fmla="*/ 21676 w 21676"/>
              <a:gd name="connsiteY1-298" fmla="*/ 0 h 23168"/>
              <a:gd name="connsiteX2-299" fmla="*/ 21600 w 21676"/>
              <a:gd name="connsiteY2-300" fmla="*/ 20353 h 23168"/>
              <a:gd name="connsiteX3-301" fmla="*/ 17793 w 21676"/>
              <a:gd name="connsiteY3-302" fmla="*/ 17785 h 23168"/>
              <a:gd name="connsiteX4-303" fmla="*/ 8469 w 21676"/>
              <a:gd name="connsiteY4-304" fmla="*/ 23038 h 23168"/>
              <a:gd name="connsiteX5-305" fmla="*/ 1 w 21676"/>
              <a:gd name="connsiteY5-306" fmla="*/ 18757 h 23168"/>
              <a:gd name="connsiteX6-307" fmla="*/ 76 w 21676"/>
              <a:gd name="connsiteY6-308" fmla="*/ 0 h 23168"/>
              <a:gd name="connsiteX0-309" fmla="*/ 76 w 21676"/>
              <a:gd name="connsiteY0-310" fmla="*/ 0 h 23168"/>
              <a:gd name="connsiteX1-311" fmla="*/ 21676 w 21676"/>
              <a:gd name="connsiteY1-312" fmla="*/ 0 h 23168"/>
              <a:gd name="connsiteX2-313" fmla="*/ 21600 w 21676"/>
              <a:gd name="connsiteY2-314" fmla="*/ 20353 h 23168"/>
              <a:gd name="connsiteX3-315" fmla="*/ 17793 w 21676"/>
              <a:gd name="connsiteY3-316" fmla="*/ 17785 h 23168"/>
              <a:gd name="connsiteX4-317" fmla="*/ 8469 w 21676"/>
              <a:gd name="connsiteY4-318" fmla="*/ 23038 h 23168"/>
              <a:gd name="connsiteX5-319" fmla="*/ 1 w 21676"/>
              <a:gd name="connsiteY5-320" fmla="*/ 18757 h 23168"/>
              <a:gd name="connsiteX6-321" fmla="*/ 76 w 21676"/>
              <a:gd name="connsiteY6-322" fmla="*/ 0 h 23168"/>
              <a:gd name="connsiteX0-323" fmla="*/ 76 w 21676"/>
              <a:gd name="connsiteY0-324" fmla="*/ 0 h 23168"/>
              <a:gd name="connsiteX1-325" fmla="*/ 21676 w 21676"/>
              <a:gd name="connsiteY1-326" fmla="*/ 0 h 23168"/>
              <a:gd name="connsiteX2-327" fmla="*/ 21600 w 21676"/>
              <a:gd name="connsiteY2-328" fmla="*/ 20353 h 23168"/>
              <a:gd name="connsiteX3-329" fmla="*/ 17591 w 21676"/>
              <a:gd name="connsiteY3-330" fmla="*/ 19806 h 23168"/>
              <a:gd name="connsiteX4-331" fmla="*/ 8469 w 21676"/>
              <a:gd name="connsiteY4-332" fmla="*/ 23038 h 23168"/>
              <a:gd name="connsiteX5-333" fmla="*/ 1 w 21676"/>
              <a:gd name="connsiteY5-334" fmla="*/ 18757 h 23168"/>
              <a:gd name="connsiteX6-335" fmla="*/ 76 w 21676"/>
              <a:gd name="connsiteY6-336" fmla="*/ 0 h 23168"/>
              <a:gd name="connsiteX0-337" fmla="*/ 76 w 21676"/>
              <a:gd name="connsiteY0-338" fmla="*/ 0 h 23168"/>
              <a:gd name="connsiteX1-339" fmla="*/ 21676 w 21676"/>
              <a:gd name="connsiteY1-340" fmla="*/ 0 h 23168"/>
              <a:gd name="connsiteX2-341" fmla="*/ 21600 w 21676"/>
              <a:gd name="connsiteY2-342" fmla="*/ 20353 h 23168"/>
              <a:gd name="connsiteX3-343" fmla="*/ 17591 w 21676"/>
              <a:gd name="connsiteY3-344" fmla="*/ 19806 h 23168"/>
              <a:gd name="connsiteX4-345" fmla="*/ 8469 w 21676"/>
              <a:gd name="connsiteY4-346" fmla="*/ 23038 h 23168"/>
              <a:gd name="connsiteX5-347" fmla="*/ 1 w 21676"/>
              <a:gd name="connsiteY5-348" fmla="*/ 18757 h 23168"/>
              <a:gd name="connsiteX6-349" fmla="*/ 76 w 21676"/>
              <a:gd name="connsiteY6-350" fmla="*/ 0 h 23168"/>
              <a:gd name="connsiteX0-351" fmla="*/ 76 w 21676"/>
              <a:gd name="connsiteY0-352" fmla="*/ 0 h 23168"/>
              <a:gd name="connsiteX1-353" fmla="*/ 21676 w 21676"/>
              <a:gd name="connsiteY1-354" fmla="*/ 0 h 23168"/>
              <a:gd name="connsiteX2-355" fmla="*/ 21600 w 21676"/>
              <a:gd name="connsiteY2-356" fmla="*/ 20353 h 23168"/>
              <a:gd name="connsiteX3-357" fmla="*/ 17591 w 21676"/>
              <a:gd name="connsiteY3-358" fmla="*/ 19806 h 23168"/>
              <a:gd name="connsiteX4-359" fmla="*/ 8469 w 21676"/>
              <a:gd name="connsiteY4-360" fmla="*/ 23038 h 23168"/>
              <a:gd name="connsiteX5-361" fmla="*/ 1 w 21676"/>
              <a:gd name="connsiteY5-362" fmla="*/ 18757 h 23168"/>
              <a:gd name="connsiteX6-363" fmla="*/ 76 w 21676"/>
              <a:gd name="connsiteY6-364" fmla="*/ 0 h 23168"/>
              <a:gd name="connsiteX0-365" fmla="*/ 76 w 21676"/>
              <a:gd name="connsiteY0-366" fmla="*/ 0 h 23168"/>
              <a:gd name="connsiteX1-367" fmla="*/ 21676 w 21676"/>
              <a:gd name="connsiteY1-368" fmla="*/ 0 h 23168"/>
              <a:gd name="connsiteX2-369" fmla="*/ 21625 w 21676"/>
              <a:gd name="connsiteY2-370" fmla="*/ 20757 h 23168"/>
              <a:gd name="connsiteX3-371" fmla="*/ 17591 w 21676"/>
              <a:gd name="connsiteY3-372" fmla="*/ 19806 h 23168"/>
              <a:gd name="connsiteX4-373" fmla="*/ 8469 w 21676"/>
              <a:gd name="connsiteY4-374" fmla="*/ 23038 h 23168"/>
              <a:gd name="connsiteX5-375" fmla="*/ 1 w 21676"/>
              <a:gd name="connsiteY5-376" fmla="*/ 18757 h 23168"/>
              <a:gd name="connsiteX6-377" fmla="*/ 76 w 21676"/>
              <a:gd name="connsiteY6-378" fmla="*/ 0 h 23168"/>
              <a:gd name="connsiteX0-379" fmla="*/ 76 w 21676"/>
              <a:gd name="connsiteY0-380" fmla="*/ 0 h 23168"/>
              <a:gd name="connsiteX1-381" fmla="*/ 21676 w 21676"/>
              <a:gd name="connsiteY1-382" fmla="*/ 0 h 23168"/>
              <a:gd name="connsiteX2-383" fmla="*/ 21650 w 21676"/>
              <a:gd name="connsiteY2-384" fmla="*/ 17928 h 23168"/>
              <a:gd name="connsiteX3-385" fmla="*/ 17591 w 21676"/>
              <a:gd name="connsiteY3-386" fmla="*/ 19806 h 23168"/>
              <a:gd name="connsiteX4-387" fmla="*/ 8469 w 21676"/>
              <a:gd name="connsiteY4-388" fmla="*/ 23038 h 23168"/>
              <a:gd name="connsiteX5-389" fmla="*/ 1 w 21676"/>
              <a:gd name="connsiteY5-390" fmla="*/ 18757 h 23168"/>
              <a:gd name="connsiteX6-391" fmla="*/ 76 w 21676"/>
              <a:gd name="connsiteY6-392" fmla="*/ 0 h 23168"/>
              <a:gd name="connsiteX0-393" fmla="*/ 76 w 21676"/>
              <a:gd name="connsiteY0-394" fmla="*/ 0 h 23168"/>
              <a:gd name="connsiteX1-395" fmla="*/ 21676 w 21676"/>
              <a:gd name="connsiteY1-396" fmla="*/ 0 h 23168"/>
              <a:gd name="connsiteX2-397" fmla="*/ 21650 w 21676"/>
              <a:gd name="connsiteY2-398" fmla="*/ 17928 h 23168"/>
              <a:gd name="connsiteX3-399" fmla="*/ 17591 w 21676"/>
              <a:gd name="connsiteY3-400" fmla="*/ 19806 h 23168"/>
              <a:gd name="connsiteX4-401" fmla="*/ 8469 w 21676"/>
              <a:gd name="connsiteY4-402" fmla="*/ 23038 h 23168"/>
              <a:gd name="connsiteX5-403" fmla="*/ 1 w 21676"/>
              <a:gd name="connsiteY5-404" fmla="*/ 18757 h 23168"/>
              <a:gd name="connsiteX6-405" fmla="*/ 76 w 21676"/>
              <a:gd name="connsiteY6-406" fmla="*/ 0 h 23168"/>
              <a:gd name="connsiteX0-407" fmla="*/ 76 w 21676"/>
              <a:gd name="connsiteY0-408" fmla="*/ 0 h 23168"/>
              <a:gd name="connsiteX1-409" fmla="*/ 21676 w 21676"/>
              <a:gd name="connsiteY1-410" fmla="*/ 0 h 23168"/>
              <a:gd name="connsiteX2-411" fmla="*/ 21650 w 21676"/>
              <a:gd name="connsiteY2-412" fmla="*/ 17928 h 23168"/>
              <a:gd name="connsiteX3-413" fmla="*/ 17591 w 21676"/>
              <a:gd name="connsiteY3-414" fmla="*/ 19806 h 23168"/>
              <a:gd name="connsiteX4-415" fmla="*/ 8469 w 21676"/>
              <a:gd name="connsiteY4-416" fmla="*/ 23038 h 23168"/>
              <a:gd name="connsiteX5-417" fmla="*/ 1 w 21676"/>
              <a:gd name="connsiteY5-418" fmla="*/ 18757 h 23168"/>
              <a:gd name="connsiteX6-419" fmla="*/ 76 w 21676"/>
              <a:gd name="connsiteY6-420" fmla="*/ 0 h 23168"/>
              <a:gd name="connsiteX0-421" fmla="*/ 76 w 21676"/>
              <a:gd name="connsiteY0-422" fmla="*/ 0 h 23168"/>
              <a:gd name="connsiteX1-423" fmla="*/ 21676 w 21676"/>
              <a:gd name="connsiteY1-424" fmla="*/ 0 h 23168"/>
              <a:gd name="connsiteX2-425" fmla="*/ 21625 w 21676"/>
              <a:gd name="connsiteY2-426" fmla="*/ 18938 h 23168"/>
              <a:gd name="connsiteX3-427" fmla="*/ 17591 w 21676"/>
              <a:gd name="connsiteY3-428" fmla="*/ 19806 h 23168"/>
              <a:gd name="connsiteX4-429" fmla="*/ 8469 w 21676"/>
              <a:gd name="connsiteY4-430" fmla="*/ 23038 h 23168"/>
              <a:gd name="connsiteX5-431" fmla="*/ 1 w 21676"/>
              <a:gd name="connsiteY5-432" fmla="*/ 18757 h 23168"/>
              <a:gd name="connsiteX6-433" fmla="*/ 76 w 21676"/>
              <a:gd name="connsiteY6-434" fmla="*/ 0 h 23168"/>
              <a:gd name="connsiteX0-435" fmla="*/ 76 w 21676"/>
              <a:gd name="connsiteY0-436" fmla="*/ 0 h 23168"/>
              <a:gd name="connsiteX1-437" fmla="*/ 21676 w 21676"/>
              <a:gd name="connsiteY1-438" fmla="*/ 0 h 23168"/>
              <a:gd name="connsiteX2-439" fmla="*/ 21625 w 21676"/>
              <a:gd name="connsiteY2-440" fmla="*/ 18938 h 23168"/>
              <a:gd name="connsiteX3-441" fmla="*/ 17591 w 21676"/>
              <a:gd name="connsiteY3-442" fmla="*/ 19806 h 23168"/>
              <a:gd name="connsiteX4-443" fmla="*/ 8469 w 21676"/>
              <a:gd name="connsiteY4-444" fmla="*/ 23038 h 23168"/>
              <a:gd name="connsiteX5-445" fmla="*/ 1 w 21676"/>
              <a:gd name="connsiteY5-446" fmla="*/ 18757 h 23168"/>
              <a:gd name="connsiteX6-447" fmla="*/ 76 w 21676"/>
              <a:gd name="connsiteY6-448" fmla="*/ 0 h 2316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41" y="connsiteY5-42"/>
              </a:cxn>
              <a:cxn ang="0">
                <a:pos x="connsiteX6-55" y="connsiteY6-56"/>
              </a:cxn>
            </a:cxnLst>
            <a:rect l="l" t="t" r="r" b="b"/>
            <a:pathLst>
              <a:path w="21676" h="23168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3636"/>
                  <a:pt x="21625" y="18938"/>
                </a:cubicBezTo>
                <a:cubicBezTo>
                  <a:pt x="19315" y="18936"/>
                  <a:pt x="19771" y="19028"/>
                  <a:pt x="17591" y="19806"/>
                </a:cubicBezTo>
                <a:cubicBezTo>
                  <a:pt x="14874" y="20859"/>
                  <a:pt x="11082" y="23280"/>
                  <a:pt x="8469" y="23038"/>
                </a:cubicBezTo>
                <a:cubicBezTo>
                  <a:pt x="5856" y="24009"/>
                  <a:pt x="1035" y="19262"/>
                  <a:pt x="1" y="18757"/>
                </a:cubicBezTo>
                <a:cubicBezTo>
                  <a:pt x="-16" y="14256"/>
                  <a:pt x="93" y="4501"/>
                  <a:pt x="76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505200" y="2966085"/>
            <a:ext cx="7910830" cy="1295400"/>
            <a:chOff x="9566064" y="964372"/>
            <a:chExt cx="5446164" cy="698253"/>
          </a:xfrm>
        </p:grpSpPr>
        <p:sp>
          <p:nvSpPr>
            <p:cNvPr id="12" name="Rectangle 10"/>
            <p:cNvSpPr/>
            <p:nvPr/>
          </p:nvSpPr>
          <p:spPr>
            <a:xfrm rot="416356">
              <a:off x="13066912" y="966823"/>
              <a:ext cx="1945316" cy="695802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-1" fmla="*/ 0 w 5334002"/>
                <a:gd name="connsiteY0-2" fmla="*/ 0 h 724766"/>
                <a:gd name="connsiteX1-3" fmla="*/ 5334000 w 5334002"/>
                <a:gd name="connsiteY1-4" fmla="*/ 0 h 724766"/>
                <a:gd name="connsiteX2-5" fmla="*/ 4869873 w 5334002"/>
                <a:gd name="connsiteY2-6" fmla="*/ 506124 h 724766"/>
                <a:gd name="connsiteX3-7" fmla="*/ 5334000 w 5334002"/>
                <a:gd name="connsiteY3-8" fmla="*/ 724766 h 724766"/>
                <a:gd name="connsiteX4-9" fmla="*/ 0 w 5334002"/>
                <a:gd name="connsiteY4-10" fmla="*/ 724766 h 724766"/>
                <a:gd name="connsiteX5" fmla="*/ 0 w 5334002"/>
                <a:gd name="connsiteY5" fmla="*/ 0 h 724766"/>
                <a:gd name="connsiteX0-11" fmla="*/ 0 w 5334002"/>
                <a:gd name="connsiteY0-12" fmla="*/ 0 h 724766"/>
                <a:gd name="connsiteX1-13" fmla="*/ 5334000 w 5334002"/>
                <a:gd name="connsiteY1-14" fmla="*/ 0 h 724766"/>
                <a:gd name="connsiteX2-15" fmla="*/ 4849092 w 5334002"/>
                <a:gd name="connsiteY2-16" fmla="*/ 454170 h 724766"/>
                <a:gd name="connsiteX3-17" fmla="*/ 5334000 w 5334002"/>
                <a:gd name="connsiteY3-18" fmla="*/ 724766 h 724766"/>
                <a:gd name="connsiteX4-19" fmla="*/ 0 w 5334002"/>
                <a:gd name="connsiteY4-20" fmla="*/ 724766 h 724766"/>
                <a:gd name="connsiteX5-21" fmla="*/ 0 w 5334002"/>
                <a:gd name="connsiteY5-22" fmla="*/ 0 h 724766"/>
                <a:gd name="connsiteX0-23" fmla="*/ 0 w 5333999"/>
                <a:gd name="connsiteY0-24" fmla="*/ 0 h 724766"/>
                <a:gd name="connsiteX1-25" fmla="*/ 5334000 w 5333999"/>
                <a:gd name="connsiteY1-26" fmla="*/ 0 h 724766"/>
                <a:gd name="connsiteX2-27" fmla="*/ 3970191 w 5333999"/>
                <a:gd name="connsiteY2-28" fmla="*/ 513468 h 724766"/>
                <a:gd name="connsiteX3-29" fmla="*/ 5334000 w 5333999"/>
                <a:gd name="connsiteY3-30" fmla="*/ 724766 h 724766"/>
                <a:gd name="connsiteX4-31" fmla="*/ 0 w 5333999"/>
                <a:gd name="connsiteY4-32" fmla="*/ 724766 h 724766"/>
                <a:gd name="connsiteX5-33" fmla="*/ 0 w 5333999"/>
                <a:gd name="connsiteY5-34" fmla="*/ 0 h 724766"/>
                <a:gd name="connsiteX0-35" fmla="*/ 0 w 5334002"/>
                <a:gd name="connsiteY0-36" fmla="*/ 0 h 724766"/>
                <a:gd name="connsiteX1-37" fmla="*/ 5334000 w 5334002"/>
                <a:gd name="connsiteY1-38" fmla="*/ 0 h 724766"/>
                <a:gd name="connsiteX2-39" fmla="*/ 4572681 w 5334002"/>
                <a:gd name="connsiteY2-40" fmla="*/ 409907 h 724766"/>
                <a:gd name="connsiteX3-41" fmla="*/ 5334000 w 5334002"/>
                <a:gd name="connsiteY3-42" fmla="*/ 724766 h 724766"/>
                <a:gd name="connsiteX4-43" fmla="*/ 0 w 5334002"/>
                <a:gd name="connsiteY4-44" fmla="*/ 724766 h 724766"/>
                <a:gd name="connsiteX5-45" fmla="*/ 0 w 5334002"/>
                <a:gd name="connsiteY5-46" fmla="*/ 0 h 724766"/>
                <a:gd name="connsiteX0-47" fmla="*/ 0 w 5649495"/>
                <a:gd name="connsiteY0-48" fmla="*/ 0 h 724766"/>
                <a:gd name="connsiteX1-49" fmla="*/ 5649496 w 5649495"/>
                <a:gd name="connsiteY1-50" fmla="*/ 27302 h 724766"/>
                <a:gd name="connsiteX2-51" fmla="*/ 4572681 w 5649495"/>
                <a:gd name="connsiteY2-52" fmla="*/ 409907 h 724766"/>
                <a:gd name="connsiteX3-53" fmla="*/ 5334000 w 5649495"/>
                <a:gd name="connsiteY3-54" fmla="*/ 724766 h 724766"/>
                <a:gd name="connsiteX4-55" fmla="*/ 0 w 5649495"/>
                <a:gd name="connsiteY4-56" fmla="*/ 724766 h 724766"/>
                <a:gd name="connsiteX5-57" fmla="*/ 0 w 5649495"/>
                <a:gd name="connsiteY5-58" fmla="*/ 0 h 724766"/>
                <a:gd name="connsiteX0-59" fmla="*/ -1 w 5673840"/>
                <a:gd name="connsiteY0-60" fmla="*/ 152873 h 697464"/>
                <a:gd name="connsiteX1-61" fmla="*/ 5673841 w 5673840"/>
                <a:gd name="connsiteY1-62" fmla="*/ 0 h 697464"/>
                <a:gd name="connsiteX2-63" fmla="*/ 4597026 w 5673840"/>
                <a:gd name="connsiteY2-64" fmla="*/ 382605 h 697464"/>
                <a:gd name="connsiteX3-65" fmla="*/ 5358345 w 5673840"/>
                <a:gd name="connsiteY3-66" fmla="*/ 697464 h 697464"/>
                <a:gd name="connsiteX4-67" fmla="*/ 24345 w 5673840"/>
                <a:gd name="connsiteY4-68" fmla="*/ 697464 h 697464"/>
                <a:gd name="connsiteX5-69" fmla="*/ -1 w 5673840"/>
                <a:gd name="connsiteY5-70" fmla="*/ 152873 h 697464"/>
                <a:gd name="connsiteX0-71" fmla="*/ -1 w 5673840"/>
                <a:gd name="connsiteY0-72" fmla="*/ 152873 h 697464"/>
                <a:gd name="connsiteX1-73" fmla="*/ 5673841 w 5673840"/>
                <a:gd name="connsiteY1-74" fmla="*/ 0 h 697464"/>
                <a:gd name="connsiteX2-75" fmla="*/ 4597026 w 5673840"/>
                <a:gd name="connsiteY2-76" fmla="*/ 382605 h 697464"/>
                <a:gd name="connsiteX3-77" fmla="*/ 5358345 w 5673840"/>
                <a:gd name="connsiteY3-78" fmla="*/ 697464 h 697464"/>
                <a:gd name="connsiteX4-79" fmla="*/ 6831 w 5673840"/>
                <a:gd name="connsiteY4-80" fmla="*/ 568730 h 697464"/>
                <a:gd name="connsiteX5-81" fmla="*/ -1 w 5673840"/>
                <a:gd name="connsiteY5-82" fmla="*/ 152873 h 697464"/>
                <a:gd name="connsiteX0-83" fmla="*/ -1 w 5673840"/>
                <a:gd name="connsiteY0-84" fmla="*/ 152873 h 661803"/>
                <a:gd name="connsiteX1-85" fmla="*/ 5673841 w 5673840"/>
                <a:gd name="connsiteY1-86" fmla="*/ 0 h 661803"/>
                <a:gd name="connsiteX2-87" fmla="*/ 4597026 w 5673840"/>
                <a:gd name="connsiteY2-88" fmla="*/ 382605 h 661803"/>
                <a:gd name="connsiteX3-89" fmla="*/ 5253439 w 5673840"/>
                <a:gd name="connsiteY3-90" fmla="*/ 661803 h 661803"/>
                <a:gd name="connsiteX4-91" fmla="*/ 6831 w 5673840"/>
                <a:gd name="connsiteY4-92" fmla="*/ 568730 h 661803"/>
                <a:gd name="connsiteX5-93" fmla="*/ -1 w 5673840"/>
                <a:gd name="connsiteY5-94" fmla="*/ 152873 h 661803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5673840" h="661803">
                  <a:moveTo>
                    <a:pt x="-1" y="152873"/>
                  </a:moveTo>
                  <a:lnTo>
                    <a:pt x="5673841" y="0"/>
                  </a:lnTo>
                  <a:cubicBezTo>
                    <a:pt x="5674995" y="102899"/>
                    <a:pt x="4595872" y="279706"/>
                    <a:pt x="4597026" y="382605"/>
                  </a:cubicBezTo>
                  <a:lnTo>
                    <a:pt x="5253439" y="661803"/>
                  </a:lnTo>
                  <a:lnTo>
                    <a:pt x="6831" y="568730"/>
                  </a:lnTo>
                  <a:lnTo>
                    <a:pt x="-1" y="152873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Rectangle 10"/>
            <p:cNvSpPr/>
            <p:nvPr/>
          </p:nvSpPr>
          <p:spPr>
            <a:xfrm>
              <a:off x="9566064" y="964372"/>
              <a:ext cx="5334002" cy="646524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-1" fmla="*/ 0 w 5334002"/>
                <a:gd name="connsiteY0-2" fmla="*/ 0 h 724766"/>
                <a:gd name="connsiteX1-3" fmla="*/ 5334000 w 5334002"/>
                <a:gd name="connsiteY1-4" fmla="*/ 0 h 724766"/>
                <a:gd name="connsiteX2-5" fmla="*/ 4869873 w 5334002"/>
                <a:gd name="connsiteY2-6" fmla="*/ 506124 h 724766"/>
                <a:gd name="connsiteX3-7" fmla="*/ 5334000 w 5334002"/>
                <a:gd name="connsiteY3-8" fmla="*/ 724766 h 724766"/>
                <a:gd name="connsiteX4-9" fmla="*/ 0 w 5334002"/>
                <a:gd name="connsiteY4-10" fmla="*/ 724766 h 724766"/>
                <a:gd name="connsiteX5" fmla="*/ 0 w 5334002"/>
                <a:gd name="connsiteY5" fmla="*/ 0 h 724766"/>
                <a:gd name="connsiteX0-11" fmla="*/ 0 w 5334002"/>
                <a:gd name="connsiteY0-12" fmla="*/ 0 h 724766"/>
                <a:gd name="connsiteX1-13" fmla="*/ 5334000 w 5334002"/>
                <a:gd name="connsiteY1-14" fmla="*/ 0 h 724766"/>
                <a:gd name="connsiteX2-15" fmla="*/ 4849092 w 5334002"/>
                <a:gd name="connsiteY2-16" fmla="*/ 454170 h 724766"/>
                <a:gd name="connsiteX3-17" fmla="*/ 5334000 w 5334002"/>
                <a:gd name="connsiteY3-18" fmla="*/ 724766 h 724766"/>
                <a:gd name="connsiteX4-19" fmla="*/ 0 w 5334002"/>
                <a:gd name="connsiteY4-20" fmla="*/ 724766 h 724766"/>
                <a:gd name="connsiteX5-21" fmla="*/ 0 w 5334002"/>
                <a:gd name="connsiteY5-22" fmla="*/ 0 h 72476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" name="Rectangle 10"/>
            <p:cNvSpPr/>
            <p:nvPr/>
          </p:nvSpPr>
          <p:spPr>
            <a:xfrm>
              <a:off x="9623715" y="1023319"/>
              <a:ext cx="5049983" cy="543791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-1" fmla="*/ 0 w 5334002"/>
                <a:gd name="connsiteY0-2" fmla="*/ 0 h 724766"/>
                <a:gd name="connsiteX1-3" fmla="*/ 5334000 w 5334002"/>
                <a:gd name="connsiteY1-4" fmla="*/ 0 h 724766"/>
                <a:gd name="connsiteX2-5" fmla="*/ 4869873 w 5334002"/>
                <a:gd name="connsiteY2-6" fmla="*/ 506124 h 724766"/>
                <a:gd name="connsiteX3-7" fmla="*/ 5334000 w 5334002"/>
                <a:gd name="connsiteY3-8" fmla="*/ 724766 h 724766"/>
                <a:gd name="connsiteX4-9" fmla="*/ 0 w 5334002"/>
                <a:gd name="connsiteY4-10" fmla="*/ 724766 h 724766"/>
                <a:gd name="connsiteX5" fmla="*/ 0 w 5334002"/>
                <a:gd name="connsiteY5" fmla="*/ 0 h 724766"/>
                <a:gd name="connsiteX0-11" fmla="*/ 0 w 5334002"/>
                <a:gd name="connsiteY0-12" fmla="*/ 0 h 724766"/>
                <a:gd name="connsiteX1-13" fmla="*/ 5334000 w 5334002"/>
                <a:gd name="connsiteY1-14" fmla="*/ 0 h 724766"/>
                <a:gd name="connsiteX2-15" fmla="*/ 4849092 w 5334002"/>
                <a:gd name="connsiteY2-16" fmla="*/ 454170 h 724766"/>
                <a:gd name="connsiteX3-17" fmla="*/ 5334000 w 5334002"/>
                <a:gd name="connsiteY3-18" fmla="*/ 724766 h 724766"/>
                <a:gd name="connsiteX4-19" fmla="*/ 0 w 5334002"/>
                <a:gd name="connsiteY4-20" fmla="*/ 724766 h 724766"/>
                <a:gd name="connsiteX5-21" fmla="*/ 0 w 5334002"/>
                <a:gd name="connsiteY5-22" fmla="*/ 0 h 72476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5" name="Rectangle 17"/>
          <p:cNvSpPr/>
          <p:nvPr/>
        </p:nvSpPr>
        <p:spPr>
          <a:xfrm>
            <a:off x="1873593" y="3158147"/>
            <a:ext cx="1750345" cy="1205899"/>
          </a:xfrm>
          <a:custGeom>
            <a:avLst/>
            <a:gdLst>
              <a:gd name="connsiteX0" fmla="*/ 0 w 1371600"/>
              <a:gd name="connsiteY0" fmla="*/ 0 h 1295400"/>
              <a:gd name="connsiteX1" fmla="*/ 1371600 w 1371600"/>
              <a:gd name="connsiteY1" fmla="*/ 0 h 1295400"/>
              <a:gd name="connsiteX2" fmla="*/ 1371600 w 1371600"/>
              <a:gd name="connsiteY2" fmla="*/ 1295400 h 1295400"/>
              <a:gd name="connsiteX3" fmla="*/ 0 w 1371600"/>
              <a:gd name="connsiteY3" fmla="*/ 1295400 h 1295400"/>
              <a:gd name="connsiteX4" fmla="*/ 0 w 1371600"/>
              <a:gd name="connsiteY4" fmla="*/ 0 h 1295400"/>
              <a:gd name="connsiteX0-1" fmla="*/ 6 w 1371606"/>
              <a:gd name="connsiteY0-2" fmla="*/ 0 h 1295400"/>
              <a:gd name="connsiteX1-3" fmla="*/ 1371606 w 1371606"/>
              <a:gd name="connsiteY1-4" fmla="*/ 0 h 1295400"/>
              <a:gd name="connsiteX2-5" fmla="*/ 1371606 w 1371606"/>
              <a:gd name="connsiteY2-6" fmla="*/ 1295400 h 1295400"/>
              <a:gd name="connsiteX3-7" fmla="*/ 6 w 1371606"/>
              <a:gd name="connsiteY3-8" fmla="*/ 1295400 h 1295400"/>
              <a:gd name="connsiteX4-9" fmla="*/ 630388 w 1371606"/>
              <a:gd name="connsiteY4-10" fmla="*/ 609600 h 1295400"/>
              <a:gd name="connsiteX5" fmla="*/ 6 w 1371606"/>
              <a:gd name="connsiteY5" fmla="*/ 0 h 1295400"/>
              <a:gd name="connsiteX0-11" fmla="*/ 9 w 1371609"/>
              <a:gd name="connsiteY0-12" fmla="*/ 0 h 1295400"/>
              <a:gd name="connsiteX1-13" fmla="*/ 1371609 w 1371609"/>
              <a:gd name="connsiteY1-14" fmla="*/ 0 h 1295400"/>
              <a:gd name="connsiteX2-15" fmla="*/ 1371609 w 1371609"/>
              <a:gd name="connsiteY2-16" fmla="*/ 1295400 h 1295400"/>
              <a:gd name="connsiteX3-17" fmla="*/ 9 w 1371609"/>
              <a:gd name="connsiteY3-18" fmla="*/ 1295400 h 1295400"/>
              <a:gd name="connsiteX4-19" fmla="*/ 434971 w 1371609"/>
              <a:gd name="connsiteY4-20" fmla="*/ 564951 h 1295400"/>
              <a:gd name="connsiteX5-21" fmla="*/ 9 w 1371609"/>
              <a:gd name="connsiteY5-22" fmla="*/ 0 h 12954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21" y="connsiteY5-22"/>
              </a:cxn>
            </a:cxnLst>
            <a:rect l="l" t="t" r="r" b="b"/>
            <a:pathLst>
              <a:path w="1371609" h="1295400">
                <a:moveTo>
                  <a:pt x="9" y="0"/>
                </a:moveTo>
                <a:lnTo>
                  <a:pt x="1371609" y="0"/>
                </a:lnTo>
                <a:lnTo>
                  <a:pt x="1371609" y="1295400"/>
                </a:lnTo>
                <a:lnTo>
                  <a:pt x="9" y="1295400"/>
                </a:lnTo>
                <a:cubicBezTo>
                  <a:pt x="-2300" y="1071418"/>
                  <a:pt x="437280" y="788933"/>
                  <a:pt x="434971" y="564951"/>
                </a:cubicBezTo>
                <a:lnTo>
                  <a:pt x="9" y="0"/>
                </a:lnTo>
                <a:close/>
              </a:path>
            </a:pathLst>
          </a:custGeom>
          <a:solidFill>
            <a:schemeClr val="accent6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Rectangle 16"/>
          <p:cNvSpPr/>
          <p:nvPr/>
        </p:nvSpPr>
        <p:spPr>
          <a:xfrm>
            <a:off x="2193050" y="3261097"/>
            <a:ext cx="1258009" cy="999997"/>
          </a:xfrm>
          <a:custGeom>
            <a:avLst/>
            <a:gdLst>
              <a:gd name="connsiteX0" fmla="*/ 0 w 1246092"/>
              <a:gd name="connsiteY0" fmla="*/ 0 h 1219200"/>
              <a:gd name="connsiteX1" fmla="*/ 1246092 w 1246092"/>
              <a:gd name="connsiteY1" fmla="*/ 0 h 1219200"/>
              <a:gd name="connsiteX2" fmla="*/ 1246092 w 1246092"/>
              <a:gd name="connsiteY2" fmla="*/ 1219200 h 1219200"/>
              <a:gd name="connsiteX3" fmla="*/ 0 w 1246092"/>
              <a:gd name="connsiteY3" fmla="*/ 1219200 h 1219200"/>
              <a:gd name="connsiteX4" fmla="*/ 0 w 1246092"/>
              <a:gd name="connsiteY4" fmla="*/ 0 h 1219200"/>
              <a:gd name="connsiteX0-1" fmla="*/ 307 w 1246399"/>
              <a:gd name="connsiteY0-2" fmla="*/ 0 h 1219200"/>
              <a:gd name="connsiteX1-3" fmla="*/ 1246399 w 1246399"/>
              <a:gd name="connsiteY1-4" fmla="*/ 0 h 1219200"/>
              <a:gd name="connsiteX2-5" fmla="*/ 1246399 w 1246399"/>
              <a:gd name="connsiteY2-6" fmla="*/ 1219200 h 1219200"/>
              <a:gd name="connsiteX3-7" fmla="*/ 307 w 1246399"/>
              <a:gd name="connsiteY3-8" fmla="*/ 1219200 h 1219200"/>
              <a:gd name="connsiteX4-9" fmla="*/ 7234 w 1246399"/>
              <a:gd name="connsiteY4-10" fmla="*/ 41564 h 1219200"/>
              <a:gd name="connsiteX5" fmla="*/ 307 w 1246399"/>
              <a:gd name="connsiteY5" fmla="*/ 0 h 1219200"/>
              <a:gd name="connsiteX0-11" fmla="*/ 307 w 1246399"/>
              <a:gd name="connsiteY0-12" fmla="*/ 0 h 1219200"/>
              <a:gd name="connsiteX1-13" fmla="*/ 1246399 w 1246399"/>
              <a:gd name="connsiteY1-14" fmla="*/ 0 h 1219200"/>
              <a:gd name="connsiteX2-15" fmla="*/ 1246399 w 1246399"/>
              <a:gd name="connsiteY2-16" fmla="*/ 1219200 h 1219200"/>
              <a:gd name="connsiteX3-17" fmla="*/ 307 w 1246399"/>
              <a:gd name="connsiteY3-18" fmla="*/ 1219200 h 1219200"/>
              <a:gd name="connsiteX4-19" fmla="*/ 7234 w 1246399"/>
              <a:gd name="connsiteY4-20" fmla="*/ 41564 h 1219200"/>
              <a:gd name="connsiteX5-21" fmla="*/ 307 w 1246399"/>
              <a:gd name="connsiteY5-22" fmla="*/ 0 h 1219200"/>
              <a:gd name="connsiteX0-23" fmla="*/ 3 w 1246095"/>
              <a:gd name="connsiteY0-24" fmla="*/ 0 h 1219200"/>
              <a:gd name="connsiteX1-25" fmla="*/ 1246095 w 1246095"/>
              <a:gd name="connsiteY1-26" fmla="*/ 0 h 1219200"/>
              <a:gd name="connsiteX2-27" fmla="*/ 1246095 w 1246095"/>
              <a:gd name="connsiteY2-28" fmla="*/ 1219200 h 1219200"/>
              <a:gd name="connsiteX3-29" fmla="*/ 3 w 1246095"/>
              <a:gd name="connsiteY3-30" fmla="*/ 1219200 h 1219200"/>
              <a:gd name="connsiteX4-31" fmla="*/ 6930 w 1246095"/>
              <a:gd name="connsiteY4-32" fmla="*/ 41564 h 1219200"/>
              <a:gd name="connsiteX5-33" fmla="*/ 3 w 1246095"/>
              <a:gd name="connsiteY5-34" fmla="*/ 0 h 1219200"/>
              <a:gd name="connsiteX0-35" fmla="*/ 11917 w 1258009"/>
              <a:gd name="connsiteY0-36" fmla="*/ 0 h 1219200"/>
              <a:gd name="connsiteX1-37" fmla="*/ 1258009 w 1258009"/>
              <a:gd name="connsiteY1-38" fmla="*/ 0 h 1219200"/>
              <a:gd name="connsiteX2-39" fmla="*/ 1258009 w 1258009"/>
              <a:gd name="connsiteY2-40" fmla="*/ 1219200 h 1219200"/>
              <a:gd name="connsiteX3-41" fmla="*/ 11917 w 1258009"/>
              <a:gd name="connsiteY3-42" fmla="*/ 1219200 h 1219200"/>
              <a:gd name="connsiteX4-43" fmla="*/ 441405 w 1258009"/>
              <a:gd name="connsiteY4-44" fmla="*/ 625256 h 1219200"/>
              <a:gd name="connsiteX5-45" fmla="*/ 18844 w 1258009"/>
              <a:gd name="connsiteY5-46" fmla="*/ 41564 h 1219200"/>
              <a:gd name="connsiteX6" fmla="*/ 11917 w 1258009"/>
              <a:gd name="connsiteY6" fmla="*/ 0 h 12192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21" y="connsiteY5-22"/>
              </a:cxn>
              <a:cxn ang="0">
                <a:pos x="connsiteX6" y="connsiteY6"/>
              </a:cxn>
            </a:cxnLst>
            <a:rect l="l" t="t" r="r" b="b"/>
            <a:pathLst>
              <a:path w="1258009" h="1219200">
                <a:moveTo>
                  <a:pt x="11917" y="0"/>
                </a:moveTo>
                <a:lnTo>
                  <a:pt x="1258009" y="0"/>
                </a:lnTo>
                <a:lnTo>
                  <a:pt x="1258009" y="1219200"/>
                </a:lnTo>
                <a:lnTo>
                  <a:pt x="11917" y="1219200"/>
                </a:lnTo>
                <a:cubicBezTo>
                  <a:pt x="-84929" y="1123024"/>
                  <a:pt x="440251" y="821529"/>
                  <a:pt x="441405" y="625256"/>
                </a:cubicBezTo>
                <a:cubicBezTo>
                  <a:pt x="442560" y="428983"/>
                  <a:pt x="129680" y="148589"/>
                  <a:pt x="18844" y="41564"/>
                </a:cubicBezTo>
                <a:lnTo>
                  <a:pt x="11917" y="0"/>
                </a:lnTo>
                <a:close/>
              </a:path>
            </a:pathLst>
          </a:cu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815797" y="2822865"/>
            <a:ext cx="1378806" cy="1412343"/>
            <a:chOff x="1149549" y="1066515"/>
            <a:chExt cx="992332" cy="992332"/>
          </a:xfrm>
          <a:solidFill>
            <a:schemeClr val="accent6">
              <a:lumMod val="75000"/>
            </a:schemeClr>
          </a:solidFill>
        </p:grpSpPr>
        <p:sp>
          <p:nvSpPr>
            <p:cNvPr id="18" name="Oval 17"/>
            <p:cNvSpPr/>
            <p:nvPr/>
          </p:nvSpPr>
          <p:spPr>
            <a:xfrm>
              <a:off x="1149549" y="1066515"/>
              <a:ext cx="992332" cy="992332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1188515" y="1081392"/>
              <a:ext cx="914400" cy="91440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2655570" y="2872105"/>
            <a:ext cx="1539240" cy="1413510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Bài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Rounded MT Bold" panose="020F0704030504030204" charset="0"/>
                <a:ea typeface="Arial-Rounded" panose="020B0500000000000000" pitchFamily="34" charset="0"/>
                <a:cs typeface="Times New Roman" panose="02020603050405020304" pitchFamily="18" charset="0"/>
              </a:rPr>
              <a:t>30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826510" y="3089910"/>
            <a:ext cx="7176770" cy="1013460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Thương</a:t>
            </a: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6000" b="1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ông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012634"/>
      </p:ext>
    </p:extLst>
  </p:cSld>
  <p:clrMapOvr>
    <a:masterClrMapping/>
  </p:clrMapOvr>
  <p:transition advClick="0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Kể</a:t>
            </a:r>
            <a:r>
              <a:rPr lang="en-US" sz="36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những</a:t>
            </a:r>
            <a:r>
              <a:rPr lang="en-US" sz="36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việc</a:t>
            </a:r>
            <a:r>
              <a:rPr lang="en-US" sz="36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em</a:t>
            </a:r>
            <a:r>
              <a:rPr lang="en-US" sz="36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làm</a:t>
            </a:r>
            <a:r>
              <a:rPr lang="en-US" sz="36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khiến</a:t>
            </a:r>
            <a:r>
              <a:rPr lang="en-US" sz="36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người</a:t>
            </a:r>
            <a:r>
              <a:rPr lang="en-US" sz="36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thân</a:t>
            </a:r>
            <a:r>
              <a:rPr lang="en-US" sz="36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vui</a:t>
            </a:r>
            <a:endParaRPr lang="en-US" sz="3600" dirty="0">
              <a:latin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3355" y="156845"/>
            <a:ext cx="1478280" cy="899160"/>
          </a:xfrm>
          <a:prstGeom prst="rect">
            <a:avLst/>
          </a:prstGeom>
        </p:spPr>
      </p:pic>
      <p:sp>
        <p:nvSpPr>
          <p:cNvPr id="5" name="Rounded Rectangular Callout 4"/>
          <p:cNvSpPr/>
          <p:nvPr/>
        </p:nvSpPr>
        <p:spPr>
          <a:xfrm>
            <a:off x="3407410" y="1694180"/>
            <a:ext cx="5893435" cy="2707640"/>
          </a:xfrm>
          <a:prstGeom prst="wedgeRoundRect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Em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học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giỏi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aseline="0" dirty="0" err="1">
                <a:solidFill>
                  <a:prstClr val="white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Em</a:t>
            </a:r>
            <a:r>
              <a:rPr lang="en-US" sz="3200" dirty="0">
                <a:solidFill>
                  <a:prstClr val="white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prstClr val="white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quét</a:t>
            </a:r>
            <a:r>
              <a:rPr lang="en-US" sz="3200" dirty="0">
                <a:solidFill>
                  <a:prstClr val="white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prstClr val="white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nhà</a:t>
            </a:r>
            <a:r>
              <a:rPr lang="en-US" sz="3200" dirty="0">
                <a:solidFill>
                  <a:prstClr val="white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Em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rửa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bát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-Rounded" panose="020B0500000000000000" pitchFamily="34" charset="0"/>
              <a:ea typeface="+mn-ea"/>
              <a:cs typeface="Arial-Rounded" panose="020B05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5" grpId="0" animBg="1"/>
      <p:bldP spid="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026F2BD-FB46-44F5-B741-153FD36603EE}"/>
              </a:ext>
            </a:extLst>
          </p:cNvPr>
          <p:cNvSpPr txBox="1"/>
          <p:nvPr/>
        </p:nvSpPr>
        <p:spPr>
          <a:xfrm>
            <a:off x="5057776" y="2147681"/>
            <a:ext cx="24479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nó,sưng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4E846C-5E00-47FA-9452-AE65F248E0D2}"/>
              </a:ext>
            </a:extLst>
          </p:cNvPr>
          <p:cNvSpPr txBox="1"/>
          <p:nvPr/>
        </p:nvSpPr>
        <p:spPr>
          <a:xfrm>
            <a:off x="4804913" y="2949123"/>
            <a:ext cx="34866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khập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khiễng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F250EA0-A71F-4FEA-A043-45666AC3624F}"/>
              </a:ext>
            </a:extLst>
          </p:cNvPr>
          <p:cNvSpPr txBox="1"/>
          <p:nvPr/>
        </p:nvSpPr>
        <p:spPr>
          <a:xfrm>
            <a:off x="5024439" y="3595527"/>
            <a:ext cx="24479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noProof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4146C85-BBD0-4D7F-A452-003E5714EF59}"/>
              </a:ext>
            </a:extLst>
          </p:cNvPr>
          <p:cNvSpPr txBox="1"/>
          <p:nvPr/>
        </p:nvSpPr>
        <p:spPr>
          <a:xfrm>
            <a:off x="5024438" y="4248838"/>
            <a:ext cx="24479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17" name="18">
            <a:extLst>
              <a:ext uri="{FF2B5EF4-FFF2-40B4-BE49-F238E27FC236}">
                <a16:creationId xmlns:a16="http://schemas.microsoft.com/office/drawing/2014/main" id="{A5316E8E-3F7E-436C-839E-027BB64E29D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5326"/>
          <a:stretch/>
        </p:blipFill>
        <p:spPr>
          <a:xfrm>
            <a:off x="-320843" y="-72642"/>
            <a:ext cx="2830287" cy="2565464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8F242C0-8D32-4C65-9B04-082B8F3B1A20}"/>
              </a:ext>
            </a:extLst>
          </p:cNvPr>
          <p:cNvSpPr/>
          <p:nvPr/>
        </p:nvSpPr>
        <p:spPr>
          <a:xfrm>
            <a:off x="2918961" y="345610"/>
            <a:ext cx="6949393" cy="110005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0" cap="none" spc="0" normalizeH="0" baseline="0" noProof="0" dirty="0" err="1">
                <a:ln>
                  <a:noFill/>
                </a:ln>
                <a:solidFill>
                  <a:srgbClr val="F2F2E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Luyện</a:t>
            </a:r>
            <a:r>
              <a:rPr kumimoji="0" lang="en-US" sz="6000" b="0" i="0" u="none" strike="noStrike" kern="0" cap="none" spc="0" normalizeH="0" baseline="0" noProof="0" dirty="0">
                <a:ln>
                  <a:noFill/>
                </a:ln>
                <a:solidFill>
                  <a:srgbClr val="F2F2E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6000" b="0" i="0" u="none" strike="noStrike" kern="0" cap="none" spc="0" normalizeH="0" baseline="0" noProof="0" dirty="0" err="1">
                <a:ln>
                  <a:noFill/>
                </a:ln>
                <a:solidFill>
                  <a:srgbClr val="F2F2E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đọc</a:t>
            </a:r>
            <a:r>
              <a:rPr kumimoji="0" lang="en-US" sz="6000" b="0" i="0" u="none" strike="noStrike" kern="0" cap="none" spc="0" normalizeH="0" baseline="0" noProof="0" dirty="0">
                <a:ln>
                  <a:noFill/>
                </a:ln>
                <a:solidFill>
                  <a:srgbClr val="F2F2E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6000" b="0" i="0" u="none" strike="noStrike" kern="0" cap="none" spc="0" normalizeH="0" baseline="0" noProof="0" dirty="0" err="1">
                <a:ln>
                  <a:noFill/>
                </a:ln>
                <a:solidFill>
                  <a:srgbClr val="F2F2E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từ</a:t>
            </a:r>
            <a:r>
              <a:rPr kumimoji="0" lang="en-US" sz="6000" b="0" i="0" u="none" strike="noStrike" kern="0" cap="none" spc="0" normalizeH="0" baseline="0" noProof="0" dirty="0">
                <a:ln>
                  <a:noFill/>
                </a:ln>
                <a:solidFill>
                  <a:srgbClr val="F2F2E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6000" b="0" i="0" u="none" strike="noStrike" kern="0" cap="none" spc="0" normalizeH="0" baseline="0" noProof="0" dirty="0" err="1">
                <a:ln>
                  <a:noFill/>
                </a:ln>
                <a:solidFill>
                  <a:srgbClr val="F2F2E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khó</a:t>
            </a:r>
            <a:endParaRPr kumimoji="0" lang="en-US" sz="6000" b="0" i="0" u="none" strike="noStrike" kern="0" cap="none" spc="0" normalizeH="0" baseline="0" noProof="0" dirty="0">
              <a:ln>
                <a:noFill/>
              </a:ln>
              <a:solidFill>
                <a:srgbClr val="F2F2E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641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Thương</a:t>
            </a:r>
            <a:r>
              <a:rPr lang="en-US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ông</a:t>
            </a:r>
            <a:endParaRPr lang="en-US" dirty="0">
              <a:latin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609600" y="1166842"/>
            <a:ext cx="542671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Ông bị đau chân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Nó sưng nó tấy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Đi phải chống gậy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Khập khiễng, khập khà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Bước lên thềm nhà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Nhấc chân quá khó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Thấy ông nhăn nhó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Việt chơi ngoài sân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Lon ton lại gần,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Âu yếm, nhanh nhảu: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-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Ông vịn vai cháu,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Cháu đỡ ông lên.”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-Rounded" panose="020B0500000000000000" pitchFamily="34" charset="0"/>
              <a:ea typeface="+mn-ea"/>
              <a:cs typeface="Arial-Rounded" panose="020B0500000000000000" pitchFamily="34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3965894" y="1338580"/>
            <a:ext cx="474789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Ông bước lên thềm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Trong lòng sung sướng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Quẳng gậy, cúi xuống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Quên cả đớn đau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Ôm cháu xoa đầu: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-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Hoan hô thằng bé!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Bé thế mà khoẻ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+mn-ea"/>
                <a:cs typeface="Arial-Rounded" panose="020B0500000000000000" pitchFamily="34" charset="0"/>
              </a:rPr>
              <a:t>Vì nó thương ông.”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-Rounded" panose="020B0500000000000000" pitchFamily="34" charset="0"/>
              <a:ea typeface="+mn-ea"/>
              <a:cs typeface="Arial-Rounded" panose="020B0500000000000000" pitchFamily="34" charset="0"/>
            </a:endParaRPr>
          </a:p>
        </p:txBody>
      </p:sp>
      <p:sp>
        <p:nvSpPr>
          <p:cNvPr id="10" name="Cloud 9"/>
          <p:cNvSpPr/>
          <p:nvPr/>
        </p:nvSpPr>
        <p:spPr>
          <a:xfrm>
            <a:off x="8580755" y="527685"/>
            <a:ext cx="2819400" cy="810895"/>
          </a:xfrm>
          <a:prstGeom prst="cloud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-Rounded" panose="020B0500000000000000" pitchFamily="34" charset="0"/>
              <a:ea typeface="+mn-ea"/>
              <a:cs typeface="Arial-Rounded" panose="020B0500000000000000" pitchFamily="34" charset="0"/>
            </a:endParaRPr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D16D54A1-E771-477C-90E8-B1FDBD63A2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962235" y="1670685"/>
            <a:ext cx="2838450" cy="4076700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248025" y="1906270"/>
            <a:ext cx="5696585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9600" b="1" i="1" u="none" strike="noStrike" kern="1200" cap="none" spc="0" normalizeH="0" baseline="0" noProof="0" dirty="0" err="1">
                <a:ln w="0"/>
                <a:solidFill>
                  <a:srgbClr val="4472C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Verdana" panose="020B0604030504040204" charset="0"/>
                <a:ea typeface="Microsoft YaHei" panose="020B0503020204020204" charset="-122"/>
                <a:cs typeface="Verdana" panose="020B0604030504040204" charset="0"/>
                <a:sym typeface="+mn-ea"/>
              </a:rPr>
              <a:t>Trả lời câu hỏi</a:t>
            </a:r>
            <a:endParaRPr kumimoji="0" lang="en-US" sz="96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charset="0"/>
              <a:ea typeface="+mn-ea"/>
              <a:cs typeface="Verdana" panose="020B060403050404020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68E1B-D9BD-0B42-10FF-7FA4B2F4F6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4B033A-5589-7FC0-2DB1-B152117CB0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113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</Words>
  <Application>Microsoft Office PowerPoint</Application>
  <PresentationFormat>Widescreen</PresentationFormat>
  <Paragraphs>38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Arial Rounded MT Bold</vt:lpstr>
      <vt:lpstr>Arial-Rounded</vt:lpstr>
      <vt:lpstr>Calibri</vt:lpstr>
      <vt:lpstr>Calibri Light</vt:lpstr>
      <vt:lpstr>Times New Roman</vt:lpstr>
      <vt:lpstr>Verdana</vt:lpstr>
      <vt:lpstr>Office Theme</vt:lpstr>
      <vt:lpstr>PowerPoint Presentation</vt:lpstr>
      <vt:lpstr>Kể những việc em làm khiến người thân vui</vt:lpstr>
      <vt:lpstr>PowerPoint Presentation</vt:lpstr>
      <vt:lpstr>Thương ông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lenovo</cp:lastModifiedBy>
  <cp:revision>1</cp:revision>
  <dcterms:created xsi:type="dcterms:W3CDTF">2022-12-25T00:59:22Z</dcterms:created>
  <dcterms:modified xsi:type="dcterms:W3CDTF">2022-12-25T00:59:36Z</dcterms:modified>
</cp:coreProperties>
</file>