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1" r:id="rId2"/>
    <p:sldId id="288" r:id="rId3"/>
    <p:sldId id="303" r:id="rId4"/>
    <p:sldId id="306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90BF1-C28B-4DC1-B00E-AD98011CAF60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69A93-FBBA-4620-BE8F-520A3E6AF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8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9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FBA3E-D1BE-553C-C092-A3183450C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96A90-0B4B-AB0C-6A7D-54C9F52D9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4149F-20F1-D9B5-1897-E33C8DEA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BEC97-EE73-DDFE-24BE-5227BBF2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08921-F19F-D87D-1EDE-4A8CB726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6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5E56-B231-2A28-A7B8-6BBFF275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8C3B8-DFDA-CCCD-3540-0A872E3CA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E4E51-A07D-B6A9-D823-AD0BD254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43583-44FD-A5DF-DE26-D9227020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5E85D-D637-08D5-D668-447BF1CD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6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4DF5B-1E65-AC57-43DC-914FF364A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A382C-17E3-377F-78E5-12DCB9BDA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C2F30-561F-8A63-8529-D942CEA5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911CA-4DB2-34FC-1456-1BB923D2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DA5C-C976-732A-D9D0-2283B309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15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9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613B-4F9A-428D-CD7B-62475695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373CD-EC0C-0B6E-9BB2-DF8F5CD71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523F5-84FD-A3BA-D8DC-E8897932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B2B9D-F833-A40F-059E-48858D74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A7406-D218-D852-6575-7590B80D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D283-7728-6884-A7FF-D276722B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5531A-16F9-50A3-8D38-AB8B578D6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07605-4796-DDD6-ABA2-D8AE901E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A0A62-3F2B-C566-9404-F99ED042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99D8-2FBD-B3DF-AF95-2B9D8495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2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61E1-C2FD-04F7-5B9B-33CB93E0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CC3D9-F59E-04F5-2C93-E341AAF46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5A197-20C3-B93E-9FD1-BA01A0D64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62DB7-ED23-F0D7-0C89-AA9D67DC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95B08-5FC0-102C-4E28-B997ABBD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5080A-8C43-4F91-3E79-6AF887E1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2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3C92-169B-64A7-D02B-58EEFCAD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885C3-A5B0-E1B3-F104-88C99BCF6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B3A0E-32BD-CC89-D707-D7E25F3C1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23593-B8FC-F468-994B-E0511CB4F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8E4E7-7821-3BF4-A68C-FA6B4AF11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87CF58-4D64-2548-C975-DA26AEF5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5B674-EE73-1A62-67ED-F6807543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2AC64-D0F8-7603-B6E8-E7E2A257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5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04FF-C907-2601-62B4-5F176F34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FE41F-5728-DCC2-4C8B-434D5307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D487D-6C49-E9B4-3B3E-A6243B87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B68C2-5479-47B7-F165-91190D94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5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E3DC22-01A9-A5E2-C22E-2D08CDA7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9F328-911F-676B-0956-A59C0C55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E6BB7-7494-F8CF-41E9-3D387051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2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371-FB97-2467-B949-211464A5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EBA7-259A-036B-359E-4742FEDF2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08D78-9C92-0D73-18F9-8BE049E23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AF41B-7145-203B-99F7-051E1230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48C24-C74E-1D4E-0389-8618EB27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16316-576D-10D3-4279-CE00018D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6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DE44-D065-84EA-D5FC-AD39DC09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C95A18-97BF-FBF7-4A05-F3446B811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7BEF9-654F-8B5F-3D57-0267E9C9C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3AFC6-75AF-C7E1-5E3E-AD15D206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4D548-EE2A-69AD-DBB8-83992D2F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138DD-E4A4-193E-6172-8E45FCD8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3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C5C59-532E-4046-F708-68E43B16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8FE3A-BB97-0C25-206D-4C33668D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3B880-842A-BDEF-0CDF-8190B5B58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20224-1429-48FC-B352-1A692EF7358E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A049A-C638-0908-A499-A9D4C5424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DAD98-B366-1C77-A28D-8CFE814E1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BCFD2-11E3-4395-AFBB-3980A3D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4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gallery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5387586" y="5852161"/>
            <a:ext cx="2815888" cy="668822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mẫu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326063" y="1678486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897132"/>
            <a:ext cx="2678850" cy="262050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4195183" y="5871845"/>
            <a:ext cx="410211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7CDEB-F1B9-4F98-8185-6B02C8DA6019}"/>
              </a:ext>
            </a:extLst>
          </p:cNvPr>
          <p:cNvCxnSpPr/>
          <p:nvPr/>
        </p:nvCxnSpPr>
        <p:spPr>
          <a:xfrm flipH="1">
            <a:off x="5015492" y="123840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6A7C4B-F4FD-4EAF-812D-51186D35609C}"/>
              </a:ext>
            </a:extLst>
          </p:cNvPr>
          <p:cNvCxnSpPr/>
          <p:nvPr/>
        </p:nvCxnSpPr>
        <p:spPr>
          <a:xfrm flipH="1">
            <a:off x="4771914" y="16617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A07761-8956-4226-953F-19B884F0C0C5}"/>
              </a:ext>
            </a:extLst>
          </p:cNvPr>
          <p:cNvCxnSpPr/>
          <p:nvPr/>
        </p:nvCxnSpPr>
        <p:spPr>
          <a:xfrm flipH="1">
            <a:off x="4939292" y="215465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E8872E-9A41-4424-A83F-49C2E8FED088}"/>
              </a:ext>
            </a:extLst>
          </p:cNvPr>
          <p:cNvCxnSpPr/>
          <p:nvPr/>
        </p:nvCxnSpPr>
        <p:spPr>
          <a:xfrm flipH="1">
            <a:off x="4572423" y="26259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33293B-37E6-4030-8BC0-FAB1905E67EA}"/>
              </a:ext>
            </a:extLst>
          </p:cNvPr>
          <p:cNvCxnSpPr/>
          <p:nvPr/>
        </p:nvCxnSpPr>
        <p:spPr>
          <a:xfrm flipH="1">
            <a:off x="4699861" y="353419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CDB204-DECE-41B4-AB49-8B4A2B2724EE}"/>
              </a:ext>
            </a:extLst>
          </p:cNvPr>
          <p:cNvCxnSpPr/>
          <p:nvPr/>
        </p:nvCxnSpPr>
        <p:spPr>
          <a:xfrm flipH="1">
            <a:off x="4789522" y="400243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4B9881-7F5F-426C-A9F0-EDE7BCA77E58}"/>
              </a:ext>
            </a:extLst>
          </p:cNvPr>
          <p:cNvCxnSpPr/>
          <p:nvPr/>
        </p:nvCxnSpPr>
        <p:spPr>
          <a:xfrm flipH="1">
            <a:off x="5262085" y="45401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748CA3-FCAA-4A4A-B84C-75F7ADA4C773}"/>
              </a:ext>
            </a:extLst>
          </p:cNvPr>
          <p:cNvCxnSpPr/>
          <p:nvPr/>
        </p:nvCxnSpPr>
        <p:spPr>
          <a:xfrm flipH="1">
            <a:off x="4488904" y="498021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CD14F9-A2FF-4D13-8457-103B844915CD}"/>
              </a:ext>
            </a:extLst>
          </p:cNvPr>
          <p:cNvCxnSpPr/>
          <p:nvPr/>
        </p:nvCxnSpPr>
        <p:spPr>
          <a:xfrm flipH="1">
            <a:off x="9276681" y="16617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939EB8-E147-4082-9A5A-C49E870816E7}"/>
              </a:ext>
            </a:extLst>
          </p:cNvPr>
          <p:cNvCxnSpPr/>
          <p:nvPr/>
        </p:nvCxnSpPr>
        <p:spPr>
          <a:xfrm flipH="1">
            <a:off x="9290404" y="225483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A4C944-4A99-4641-9F90-CCDF0690CFA2}"/>
              </a:ext>
            </a:extLst>
          </p:cNvPr>
          <p:cNvCxnSpPr/>
          <p:nvPr/>
        </p:nvCxnSpPr>
        <p:spPr>
          <a:xfrm flipH="1">
            <a:off x="8952127" y="284595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915D6D-1939-47DA-B6BB-9ABBC2F5425A}"/>
              </a:ext>
            </a:extLst>
          </p:cNvPr>
          <p:cNvCxnSpPr/>
          <p:nvPr/>
        </p:nvCxnSpPr>
        <p:spPr>
          <a:xfrm flipH="1">
            <a:off x="9530609" y="331415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46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76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Sắp xếp các bức tranh sau theo thứ tự 3 khổ thơ trong bài.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BADA901-3A04-4BFD-A9B6-6A30E49CB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523" y="1729332"/>
            <a:ext cx="9153525" cy="4191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B7113C3-C588-41C0-A4BA-7611CE7BA7A1}"/>
              </a:ext>
            </a:extLst>
          </p:cNvPr>
          <p:cNvSpPr/>
          <p:nvPr/>
        </p:nvSpPr>
        <p:spPr>
          <a:xfrm>
            <a:off x="7489371" y="1729332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75DA2B-62FD-4015-902D-D93806C8C2AC}"/>
              </a:ext>
            </a:extLst>
          </p:cNvPr>
          <p:cNvSpPr/>
          <p:nvPr/>
        </p:nvSpPr>
        <p:spPr>
          <a:xfrm>
            <a:off x="1205048" y="1642247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8FEEEF-E9E8-4BD9-8A61-18055B7C5A66}"/>
              </a:ext>
            </a:extLst>
          </p:cNvPr>
          <p:cNvSpPr/>
          <p:nvPr/>
        </p:nvSpPr>
        <p:spPr>
          <a:xfrm>
            <a:off x="4298903" y="1642246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Widescreen</PresentationFormat>
  <Paragraphs>41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Rounded MT Bold</vt:lpstr>
      <vt:lpstr>Arial-Rounded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3. Sắp xếp các bức tranh sau theo thứ tự 3 khổ thơ trong bài.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</cp:revision>
  <dcterms:created xsi:type="dcterms:W3CDTF">2022-12-24T23:27:21Z</dcterms:created>
  <dcterms:modified xsi:type="dcterms:W3CDTF">2022-12-24T23:27:46Z</dcterms:modified>
</cp:coreProperties>
</file>