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6" r:id="rId1"/>
    <p:sldMasterId id="2147483788" r:id="rId2"/>
  </p:sldMasterIdLst>
  <p:notesMasterIdLst>
    <p:notesMasterId r:id="rId22"/>
  </p:notesMasterIdLst>
  <p:sldIdLst>
    <p:sldId id="276" r:id="rId3"/>
    <p:sldId id="310" r:id="rId4"/>
    <p:sldId id="304" r:id="rId5"/>
    <p:sldId id="307" r:id="rId6"/>
    <p:sldId id="316" r:id="rId7"/>
    <p:sldId id="308" r:id="rId8"/>
    <p:sldId id="317" r:id="rId9"/>
    <p:sldId id="318" r:id="rId10"/>
    <p:sldId id="319" r:id="rId11"/>
    <p:sldId id="320" r:id="rId12"/>
    <p:sldId id="311" r:id="rId13"/>
    <p:sldId id="321" r:id="rId14"/>
    <p:sldId id="322" r:id="rId15"/>
    <p:sldId id="323" r:id="rId16"/>
    <p:sldId id="324" r:id="rId17"/>
    <p:sldId id="325" r:id="rId18"/>
    <p:sldId id="314" r:id="rId19"/>
    <p:sldId id="315" r:id="rId20"/>
    <p:sldId id="273" r:id="rId21"/>
  </p:sldIdLst>
  <p:sldSz cx="9144000" cy="5143500" type="screen16x9"/>
  <p:notesSz cx="6858000" cy="9144000"/>
  <p:embeddedFontLst>
    <p:embeddedFont>
      <p:font typeface="DFPOP1-W9" panose="020B0604020202020204" charset="-128"/>
      <p:regular r:id="rId23"/>
    </p:embeddedFont>
    <p:embeddedFont>
      <p:font typeface="SimSun" panose="02010600030101010101" pitchFamily="2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SimSun" panose="02010600030101010101" pitchFamily="2" charset="-122"/>
      <p:regular r:id="rId24"/>
    </p:embeddedFont>
  </p:embeddedFontLst>
  <p:custDataLst>
    <p:tags r:id="rId3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FFFFCC"/>
    <a:srgbClr val="5B9BD5"/>
    <a:srgbClr val="4CA420"/>
    <a:srgbClr val="66FFFF"/>
    <a:srgbClr val="A9250B"/>
    <a:srgbClr val="C4D836"/>
    <a:srgbClr val="F56636"/>
    <a:srgbClr val="EF2A1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538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907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38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721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642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654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393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C58E-802B-40B7-BF73-1967524A2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FAD66-FEBA-49AB-8AC8-ECBA92F15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195A1-C02C-46B4-8F86-53D05FF1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26731-1C39-418F-B32B-C0617692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4427-FD50-49BD-BFA2-567C9457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4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605B-00A2-42F4-BBC5-B7802696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5EB22E-5CBC-4E14-AC7F-C673300D2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EEE4B-C56E-4323-9C12-EF8D1B4F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F0328-80D7-4A40-91BA-03512B4C1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50CD9-12AC-4C4C-998F-5BD94C88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9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690797-9159-4834-B964-8AD2E07F3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700FD-9760-43A4-B0BF-2BEFA7181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46710-081C-43FF-94C4-8A225710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AFD49-FE17-49BF-A99B-0A958D37F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64C0D-982A-43DC-B53D-E7A9BD64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79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93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16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6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4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86834-9665-48DB-9B24-A7C83F0F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20F8E-FBBB-415B-A949-0161C6E14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D3636-4905-4BA2-AF65-3A6BEE7BF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D1C9C-8CB3-46B6-A29B-31B210EB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D2936-FC6F-4838-9847-FAE43D4C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6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2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5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5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5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95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43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4489C-6E5E-4476-A0D8-77E7C4DEC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BA20E-6A65-42F3-AF6B-E7E6A3704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76ADB-E405-46E8-81C3-F9F2408D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F4DD-FE76-40CD-A3BD-E9E6F93E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94B20-661C-4101-A3CD-70EB7CA3E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0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2FA4-CA23-4129-80FC-257FAB77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2A72B-19CD-43FD-AD2C-B3713DCD2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BF56C-EA39-49CA-A147-D0171568D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5D4A6-9F49-4FF0-AA0E-79D730471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EAC54-F60F-49B6-9E72-1000850E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C70A6-5B8C-46DC-A5C2-A20059F8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4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ED2E-732A-40C8-81C4-F6B11191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17BFA-B735-4D84-9085-95DBD8B1A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252C2-9E3D-46FF-9363-647450E54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1C5E1-D45C-4C1E-96CB-30D8F508D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369818-9B82-4F97-A6BC-E80E2BEF3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056919-F0B4-4587-91AA-FB3007FE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566F8-D1DA-4169-B61D-FD9E0736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5F49B-8D85-4BAF-9210-BA35F0918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2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2835-02B2-45BD-9E8F-EBB6F4F45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B424F2-72FC-493B-809E-5E32AB6E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D266BA-E18C-4E3C-B153-75CF6F713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68DE1-0160-4E3A-A7C2-FC12D66FD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8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6B0712-4A3E-456B-9DA9-DCFDEE14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738A5-4AAC-403B-A0E2-272F2F077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2970C-2C6E-4FD4-8847-038723D3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7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CE03-5C5D-40CC-A14D-FF2132A3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64BB6-4F36-41F8-AEED-504AD20D3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39C1F-DC28-4CEA-B8AD-B5D032EE2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46C3A-BF82-4B83-B0EB-453C091E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4A0DA-6746-4B9A-B7E8-31BA3237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A0D7D-61E0-4B66-B106-D72FA071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54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068E-2110-4582-92D3-95DA0BB4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A27526-F292-4822-82C6-C43CF3AFA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1A10E2-B53B-42D4-95A0-8C62420FA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EC559-0734-4861-B62B-15D4E26A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9B5B9-3F99-465B-8936-004D1C0C1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4C7E6-8970-4F2A-BA05-1537D7A0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47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934F8-171B-4F95-A6AC-1DE75FB1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4626E-E746-49DE-863A-27565F47E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581B0-2D23-416E-95A7-326330E8C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EE5C0-6F87-4B4A-90AF-B89323E68C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E6A6D-7AAC-4835-84DF-0F223CC33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15637-F4D2-42BC-8C00-F871DEB69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59ED0-F605-4CDC-B396-9E8B3BFFD8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1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678" r:id="rId12"/>
    <p:sldLayoutId id="2147483679" r:id="rId13"/>
    <p:sldLayoutId id="2147483666" r:id="rId14"/>
    <p:sldLayoutId id="2147483667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36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Tìm kiếm sự hỗ trợ</a:t>
            </a:r>
            <a:endParaRPr lang="en-US" sz="28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8673" cy="5255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297679" cy="50852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1713" y="965563"/>
            <a:ext cx="4417100" cy="461665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1258" y="440046"/>
            <a:ext cx="4424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713" y="1709246"/>
            <a:ext cx="4417100" cy="461665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713" y="2450839"/>
            <a:ext cx="4417100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1713" y="3579290"/>
            <a:ext cx="4417100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04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80186" cy="524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07" y="524301"/>
            <a:ext cx="7591425" cy="8763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0647" y="1542487"/>
            <a:ext cx="2571594" cy="2877113"/>
            <a:chOff x="110646" y="1400601"/>
            <a:chExt cx="2814321" cy="22649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21082" t="3159"/>
            <a:stretch/>
          </p:blipFill>
          <p:spPr>
            <a:xfrm>
              <a:off x="110646" y="1400601"/>
              <a:ext cx="2814321" cy="189123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642" y="3291840"/>
              <a:ext cx="1800225" cy="37375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920048" y="1400600"/>
            <a:ext cx="2722244" cy="2979629"/>
            <a:chOff x="2920048" y="1400600"/>
            <a:chExt cx="2722244" cy="29796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20242"/>
            <a:stretch/>
          </p:blipFill>
          <p:spPr>
            <a:xfrm>
              <a:off x="2920048" y="1400600"/>
              <a:ext cx="2722244" cy="254147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81348" y="3942079"/>
              <a:ext cx="1857375" cy="4381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642292" y="1542487"/>
            <a:ext cx="3329716" cy="2799642"/>
            <a:chOff x="5642292" y="1542487"/>
            <a:chExt cx="3329716" cy="279964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/>
            <a:srcRect l="20064" t="6265"/>
            <a:stretch/>
          </p:blipFill>
          <p:spPr>
            <a:xfrm>
              <a:off x="5642292" y="1542487"/>
              <a:ext cx="3329716" cy="239959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95733" y="3942079"/>
              <a:ext cx="1828800" cy="400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378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80186" cy="524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187" y="0"/>
            <a:ext cx="7363814" cy="853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59" y="803895"/>
            <a:ext cx="8252336" cy="205539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393" y="3145332"/>
            <a:ext cx="9048608" cy="1717393"/>
            <a:chOff x="95393" y="3145332"/>
            <a:chExt cx="9048608" cy="1717393"/>
          </a:xfrm>
        </p:grpSpPr>
        <p:sp>
          <p:nvSpPr>
            <p:cNvPr id="4" name="Rectangle 3"/>
            <p:cNvSpPr/>
            <p:nvPr/>
          </p:nvSpPr>
          <p:spPr>
            <a:xfrm>
              <a:off x="3576320" y="3145332"/>
              <a:ext cx="5567681" cy="17173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20000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0"/>
                </a:spcAft>
              </a:pPr>
              <a:r>
                <a:rPr lang="en-US" sz="22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Nhiệm</a:t>
              </a:r>
              <a:r>
                <a:rPr lang="en-US" sz="22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vụ 2: 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Đánh giá, nhận xét theo tiêu chí:</a:t>
              </a:r>
              <a:endParaRPr lang="en-US" sz="2200" dirty="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algn="just">
                <a:lnSpc>
                  <a:spcPct val="120000"/>
                </a:lnSpc>
                <a:spcAft>
                  <a:spcPts val="0"/>
                </a:spcAft>
              </a:pPr>
              <a:r>
                <a:rPr lang="en-US" sz="2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+ 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Phương án xử lí: </a:t>
              </a:r>
              <a:r>
                <a:rPr lang="en-US" sz="2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hợp lí</a:t>
              </a:r>
              <a:endParaRPr lang="en-US" sz="2200" dirty="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>
                <a:lnSpc>
                  <a:spcPct val="120000"/>
                </a:lnSpc>
                <a:spcAft>
                  <a:spcPts val="0"/>
                </a:spcAft>
              </a:pPr>
              <a:r>
                <a:rPr lang="en-US" sz="22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+ </a:t>
              </a:r>
              <a:r>
                <a:rPr lang="en-US" sz="22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Đóng</a:t>
              </a:r>
              <a:r>
                <a:rPr lang="en-US" sz="2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vai: </a:t>
              </a:r>
              <a:r>
                <a:rPr lang="en-US" sz="2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sinh động, hấp dẫn</a:t>
              </a:r>
              <a:br>
                <a:rPr lang="en-US" sz="2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</a:br>
              <a:r>
                <a:rPr lang="en-US" sz="2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+ 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Thái độ làm </a:t>
              </a:r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việc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 </a:t>
              </a:r>
              <a:r>
                <a:rPr lang="en-US" sz="2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tập trung, </a:t>
              </a:r>
              <a:r>
                <a:rPr lang="en-US" sz="2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nghiêm</a:t>
              </a:r>
              <a:r>
                <a:rPr lang="en-US" sz="2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túc</a:t>
              </a:r>
              <a:r>
                <a:rPr lang="en-US" sz="22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2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5393" y="3145332"/>
              <a:ext cx="3480927" cy="17173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2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  <a:p>
              <a:pPr lvl="0" algn="just">
                <a:lnSpc>
                  <a:spcPct val="120000"/>
                </a:lnSpc>
              </a:pPr>
              <a:r>
                <a:rPr lang="en-US" sz="22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Nhiệm</a:t>
              </a:r>
              <a:r>
                <a:rPr lang="en-US" sz="22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vụ</a:t>
              </a:r>
              <a:r>
                <a:rPr lang="en-US" sz="2200" b="1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1: </a:t>
              </a:r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Thảo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luận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nhóm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đóng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vai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xử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lí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1 </a:t>
              </a:r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tình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huống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được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đưa</a:t>
              </a:r>
              <a:r>
                <a:rPr lang="en-US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ra.</a:t>
              </a:r>
              <a:endPara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976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80186" cy="524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187" y="0"/>
            <a:ext cx="7363814" cy="8534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1606" y="944880"/>
            <a:ext cx="4034633" cy="3840479"/>
            <a:chOff x="110646" y="1400601"/>
            <a:chExt cx="2814321" cy="22649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21082" t="3159"/>
            <a:stretch/>
          </p:blipFill>
          <p:spPr>
            <a:xfrm>
              <a:off x="110646" y="1400601"/>
              <a:ext cx="2814321" cy="189123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642" y="3291840"/>
              <a:ext cx="1800225" cy="373755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338319" y="1126325"/>
            <a:ext cx="4308945" cy="1421928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38318" y="2983463"/>
            <a:ext cx="4308945" cy="978729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78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80186" cy="524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187" y="0"/>
            <a:ext cx="7363814" cy="853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853440"/>
            <a:ext cx="3342640" cy="40233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77920" y="1021079"/>
            <a:ext cx="5384800" cy="978729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êu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cứu thật to để những người xung quanh đến giải thoát cho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77920" y="2108322"/>
            <a:ext cx="5384800" cy="1421928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giãy giụa, di chuyển đến chỗ quán hàng nước, đập phá quán hàng, làm đổ vỡ mọi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77920" y="3638764"/>
            <a:ext cx="5384800" cy="978729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156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80186" cy="524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187" y="0"/>
            <a:ext cx="7363814" cy="853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" y="853440"/>
            <a:ext cx="4439920" cy="40944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91215" y="1372456"/>
            <a:ext cx="4308945" cy="947247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595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80186" cy="524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1837"/>
            <a:ext cx="907288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56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67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21" y="0"/>
            <a:ext cx="57252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750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8A74F-B083-41A0-B445-5EAFF68C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02AE0-95D1-42F8-BE64-45510431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13" y="2684838"/>
            <a:ext cx="2235902" cy="18518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901" y="568791"/>
            <a:ext cx="5440505" cy="27248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787FC1-3780-47D0-9E6A-AD18E7955281}"/>
              </a:ext>
            </a:extLst>
          </p:cNvPr>
          <p:cNvSpPr/>
          <p:nvPr/>
        </p:nvSpPr>
        <p:spPr>
          <a:xfrm>
            <a:off x="3657601" y="1453976"/>
            <a:ext cx="2821781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4958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ã c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61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ã cắt l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236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17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567" y="3105696"/>
            <a:ext cx="6500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7: Tiếp xúc với người lạ (tiết 2)</a:t>
            </a:r>
            <a:endParaRPr 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Tìm kiếm sự hỗ trợ</a:t>
            </a:r>
            <a:endParaRPr lang="en-US" sz="28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9629" y="3984653"/>
            <a:ext cx="27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SGK/ trang 35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40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3581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430213"/>
            <a:ext cx="39989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Nhận xét hành vi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Em có nhận xét gì về cách xử lí của bạn trong tình huống dưới đây?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8673" cy="5255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5307" y="2059646"/>
            <a:ext cx="3400540" cy="46166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738" y="2522580"/>
            <a:ext cx="3846786" cy="25135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Chuyện gì đã xảy ra với bạn nhỏ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nhỏ đã làm gì?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Em có đồng tình với cách xử trí của bạn không? Vì sao?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0"/>
            <a:ext cx="4602479" cy="508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04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430213"/>
            <a:ext cx="44245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Nhận xét hành vi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Em có nhận xét gì về cách xử lí của bạn trong tình huống dưới đây?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8673" cy="5255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297679" cy="50852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3055" y="1989427"/>
            <a:ext cx="4308945" cy="535531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9146" y="2976176"/>
            <a:ext cx="4417100" cy="461665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52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430213"/>
            <a:ext cx="44245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Nhận xét hành vi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Em có nhận xét gì về cách xử lí của bạn trong tình huống dưới đây?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8673" cy="5255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297679" cy="50852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3055" y="1813540"/>
            <a:ext cx="4308945" cy="496867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978" y="2631614"/>
            <a:ext cx="4417100" cy="2308324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117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430213"/>
            <a:ext cx="44245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Nhận xét hành vi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Em có nhận xét gì về cách xử lí của bạn trong tình huống dưới đây?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8673" cy="5255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297679" cy="50852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3055" y="1989427"/>
            <a:ext cx="4308945" cy="940066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978" y="3149878"/>
            <a:ext cx="4417100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00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Words>472</Words>
  <Application>Microsoft Office PowerPoint</Application>
  <PresentationFormat>On-screen Show (16:9)</PresentationFormat>
  <Paragraphs>52</Paragraphs>
  <Slides>19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DFPOP1-W9</vt:lpstr>
      <vt:lpstr>Arial</vt:lpstr>
      <vt:lpstr>SimSun</vt:lpstr>
      <vt:lpstr>华康少女文字W5</vt:lpstr>
      <vt:lpstr>Calibri</vt:lpstr>
      <vt:lpstr>Calibri Light</vt:lpstr>
      <vt:lpstr>Times New Roman</vt:lpstr>
      <vt:lpstr>等线</vt:lpstr>
      <vt:lpstr>SimSun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Admin</cp:lastModifiedBy>
  <cp:revision>56</cp:revision>
  <dcterms:created xsi:type="dcterms:W3CDTF">2016-08-08T05:55:00Z</dcterms:created>
  <dcterms:modified xsi:type="dcterms:W3CDTF">2021-07-27T10:24:57Z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