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42" r:id="rId3"/>
    <p:sldId id="343" r:id="rId4"/>
    <p:sldId id="34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5769-DABD-7C6C-2AD4-0583C4A96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5EC0F-1401-792B-AFB1-271573057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951E8-3C05-1F5E-7458-4C7CFC9F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D337F-F054-DAF0-2A97-BA6970EF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720FC-E7BA-E487-60B8-7816BCE5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8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E4DB-EA3B-FE00-8EDD-8A2A6707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9E9D4-98BE-5CA9-E518-202577265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8ED09-E8C4-62CC-3968-69D91148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0F242-30A2-E440-D519-64B7DC7B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CB4D0-834D-D162-8411-946B6992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F4E72-8C5B-9212-BE4A-FBEC82D9D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63778-E637-4511-BF57-7708C347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DE9EC-93F3-AAEC-AFEC-A9334C89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78433-E03D-5C2E-C080-E537E1AF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E3209-11B7-3760-4C40-A4B0DE31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8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6484-775C-7EFD-02E4-EEC58C0A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CADF-8277-5799-6949-1AFD02DA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DF37-F24D-B498-CAEE-A7B83EEA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14231-F3D7-AFF9-292E-EFF1AAF2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858E-ABC5-1C70-CD82-24CBCBC3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5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59A-4086-4F88-071B-960912A3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F828B-6B7E-F625-9B72-41CDD2F13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368FF-DB07-6580-0B4D-2DB0EC7C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FCF0D-BBB5-F036-E735-BED3E0CB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CE42-8FB7-80B3-E283-74DA82B2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5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5032-7DCC-8232-526C-B7141149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8A09E-8E78-5761-B315-5DA278F98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5DACE-936D-97C0-3675-6F77DADE9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5B9F3-F7B1-1110-AF3D-C13C3130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29E27-2776-D22C-7481-62074DAA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176DC-F2A0-2E02-699C-FD824A4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AB7B9-E748-E19D-E60A-678EB984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C9FCD-B888-BC26-4D42-EDCC59B9F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97648-6585-BBF1-64DB-AB53B3271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4C99B-E6A7-2543-DEF5-B519E5516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442A88-177E-8E3A-C2C3-0F975861C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C3E21-9B74-965E-9D73-E09B6C58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B704FF-45EB-4DEE-4751-79359CC7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D6302-4ECA-5F0B-5E6A-D29F0EB2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8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CD8D-4AA9-44F1-3666-052BB585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81703-A482-0E96-A2D9-BAE84ED8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6CB0D-52B4-09FB-5261-F1720073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CD3FD-449B-37AD-F509-D7818C66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2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D92B6-D0DF-875B-5243-1723AD86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AFA76-4023-285D-6991-3B374416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596BD-05FE-30EE-72DB-E5A2DD10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1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E437-C1CC-2B1F-4785-BA5FC231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C2EB5-D091-2027-2A2D-A77E2775B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8044D-B8A0-B797-6891-47EFAAE0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61EF5-AB0B-6F79-D5AB-BFCD8000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40D5F-40E8-9BB4-EA4F-16262558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38EB-6445-6A34-308F-A91F0C59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7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BA506-C063-65DC-1111-FE7EC2F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51A3E-6AC0-310B-C584-A41C056A9D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5A63E-11D0-1C9B-411A-388DA7F42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26D98-62E0-453E-6B85-B6ED495E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51B93-77C9-A1AB-8160-4C40F1C6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95656-EC6D-8F93-6F9F-384B5FB5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8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90DF8-93ED-C4C4-2F3F-77F0A737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F7EC6-2D93-672D-949B-09EEE4A1A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AA693-0ED1-042D-11AD-17DAF30ED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62CB-B40C-43C4-B2D3-B6924FBBA759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2C93A-9E6C-8586-A49E-BAE82B8C6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5E62D-9A53-F033-99CB-394869DA9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429E-6486-4944-AA6E-790D81D5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2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709D64-59C2-1A44-B985-AD51ABABFD63}"/>
              </a:ext>
            </a:extLst>
          </p:cNvPr>
          <p:cNvGrpSpPr/>
          <p:nvPr/>
        </p:nvGrpSpPr>
        <p:grpSpPr>
          <a:xfrm>
            <a:off x="1991018" y="479986"/>
            <a:ext cx="1761705" cy="1695697"/>
            <a:chOff x="230909" y="2046038"/>
            <a:chExt cx="6400800" cy="290686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1745DDC-78DA-5342-9FAD-8ABC09F83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7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t="2099"/>
            <a:stretch/>
          </p:blipFill>
          <p:spPr>
            <a:xfrm>
              <a:off x="230909" y="2046038"/>
              <a:ext cx="6400800" cy="2906867"/>
            </a:xfrm>
            <a:prstGeom prst="ellipse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43A365-7742-6343-BC1D-D111A38D813C}"/>
                </a:ext>
              </a:extLst>
            </p:cNvPr>
            <p:cNvSpPr/>
            <p:nvPr/>
          </p:nvSpPr>
          <p:spPr>
            <a:xfrm>
              <a:off x="1265881" y="2307310"/>
              <a:ext cx="1671283" cy="8729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30B543B-4F55-CB49-BF69-EA466FE6EA8C}"/>
              </a:ext>
            </a:extLst>
          </p:cNvPr>
          <p:cNvGrpSpPr/>
          <p:nvPr/>
        </p:nvGrpSpPr>
        <p:grpSpPr>
          <a:xfrm>
            <a:off x="1474589" y="1802391"/>
            <a:ext cx="4621411" cy="3018532"/>
            <a:chOff x="-37058" y="1351793"/>
            <a:chExt cx="3466058" cy="22638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AA80BF-4CC8-5547-B2D4-9700F09C9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20" b="94199" l="5312" r="98614">
                          <a14:foregroundMark x1="28868" y1="12155" x2="42263" y2="64088"/>
                          <a14:foregroundMark x1="42263" y1="64088" x2="42494" y2="85912"/>
                          <a14:foregroundMark x1="36952" y1="88122" x2="85450" y2="94199"/>
                          <a14:foregroundMark x1="85450" y1="94199" x2="92841" y2="87845"/>
                          <a14:foregroundMark x1="92841" y1="87845" x2="90762" y2="46961"/>
                          <a14:foregroundMark x1="90762" y1="46961" x2="84988" y2="29834"/>
                          <a14:foregroundMark x1="84988" y1="29006" x2="68822" y2="29006"/>
                          <a14:foregroundMark x1="68822" y1="29006" x2="57506" y2="22099"/>
                          <a14:foregroundMark x1="57506" y1="22099" x2="48961" y2="8011"/>
                          <a14:foregroundMark x1="48961" y1="8011" x2="37182" y2="4696"/>
                          <a14:foregroundMark x1="37182" y1="4696" x2="29561" y2="10221"/>
                          <a14:foregroundMark x1="29561" y1="10221" x2="28868" y2="11602"/>
                          <a14:foregroundMark x1="32102" y1="8564" x2="99307" y2="14088"/>
                          <a14:foregroundMark x1="29792" y1="53039" x2="18245" y2="50552"/>
                          <a14:foregroundMark x1="18245" y1="50552" x2="10162" y2="44475"/>
                          <a14:foregroundMark x1="10162" y1="44475" x2="22864" y2="36740"/>
                          <a14:foregroundMark x1="22864" y1="36740" x2="41339" y2="48066"/>
                          <a14:foregroundMark x1="41339" y1="48066" x2="41339" y2="48066"/>
                          <a14:foregroundMark x1="41339" y1="48066" x2="51732" y2="50829"/>
                          <a14:foregroundMark x1="51732" y1="50829" x2="54273" y2="52486"/>
                          <a14:foregroundMark x1="52887" y1="46409" x2="48961" y2="36740"/>
                          <a14:foregroundMark x1="48961" y1="36740" x2="27021" y2="33425"/>
                          <a14:foregroundMark x1="27021" y1="33425" x2="14088" y2="35359"/>
                          <a14:foregroundMark x1="14088" y1="35359" x2="7390" y2="40608"/>
                          <a14:foregroundMark x1="7390" y1="40331" x2="14088" y2="32320"/>
                          <a14:foregroundMark x1="14088" y1="32320" x2="29561" y2="29006"/>
                          <a14:foregroundMark x1="5312" y1="28729" x2="6697" y2="34530"/>
                          <a14:foregroundMark x1="12240" y1="30110" x2="20554" y2="27624"/>
                          <a14:foregroundMark x1="20554" y1="27624" x2="20785" y2="27348"/>
                        </a14:backgroundRemoval>
                      </a14:imgEffect>
                    </a14:imgLayer>
                  </a14:imgProps>
                </a:ext>
              </a:extLst>
            </a:blip>
            <a:srcRect l="2882"/>
            <a:stretch/>
          </p:blipFill>
          <p:spPr>
            <a:xfrm>
              <a:off x="799135" y="1351793"/>
              <a:ext cx="2629865" cy="226389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CEB5BD-B6E7-D146-96C2-F4CC8C754590}"/>
                </a:ext>
              </a:extLst>
            </p:cNvPr>
            <p:cNvGrpSpPr/>
            <p:nvPr/>
          </p:nvGrpSpPr>
          <p:grpSpPr>
            <a:xfrm>
              <a:off x="-37058" y="1738201"/>
              <a:ext cx="2333442" cy="1621968"/>
              <a:chOff x="467385" y="1186251"/>
              <a:chExt cx="2333442" cy="1621968"/>
            </a:xfrm>
          </p:grpSpPr>
          <p:sp>
            <p:nvSpPr>
              <p:cNvPr id="11" name="Oval Callout 10">
                <a:extLst>
                  <a:ext uri="{FF2B5EF4-FFF2-40B4-BE49-F238E27FC236}">
                    <a16:creationId xmlns:a16="http://schemas.microsoft.com/office/drawing/2014/main" id="{0B5D8D62-9908-4A41-BB7C-33C7C66EDFA9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82EEA6-E760-E54E-9C4A-923C5DAE5B53}"/>
                  </a:ext>
                </a:extLst>
              </p:cNvPr>
              <p:cNvSpPr txBox="1"/>
              <p:nvPr/>
            </p:nvSpPr>
            <p:spPr>
              <a:xfrm>
                <a:off x="566305" y="1353975"/>
                <a:ext cx="2087450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rừng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xuân</a:t>
                </a:r>
                <a:r>
                  <a:rPr lang="en-US" sz="2400" dirty="0"/>
                  <a:t>.</a:t>
                </a:r>
              </a:p>
              <a:p>
                <a:pPr algn="ctr"/>
                <a:endParaRPr lang="en-US" sz="2400" dirty="0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2BC7627-DEFC-744F-91C7-F822D8A3EF42}"/>
              </a:ext>
            </a:extLst>
          </p:cNvPr>
          <p:cNvGrpSpPr/>
          <p:nvPr/>
        </p:nvGrpSpPr>
        <p:grpSpPr>
          <a:xfrm>
            <a:off x="7134538" y="1827354"/>
            <a:ext cx="3450981" cy="2993569"/>
            <a:chOff x="4207903" y="1370515"/>
            <a:chExt cx="2588236" cy="22451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A157D4-17C7-5C41-8032-DF17BD447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08" b="96399" l="3662" r="97746">
                          <a14:foregroundMark x1="7042" y1="13296" x2="53239" y2="29640"/>
                          <a14:foregroundMark x1="53239" y1="29640" x2="71549" y2="20499"/>
                          <a14:foregroundMark x1="71549" y1="20499" x2="79437" y2="10249"/>
                          <a14:foregroundMark x1="79437" y1="10249" x2="79437" y2="10249"/>
                          <a14:foregroundMark x1="79437" y1="9972" x2="29577" y2="12465"/>
                          <a14:foregroundMark x1="29577" y1="12188" x2="16901" y2="11357"/>
                          <a14:foregroundMark x1="16901" y1="11357" x2="27606" y2="8310"/>
                          <a14:foregroundMark x1="27606" y1="8310" x2="38873" y2="9141"/>
                          <a14:foregroundMark x1="38873" y1="9141" x2="67887" y2="8864"/>
                          <a14:foregroundMark x1="67887" y1="8864" x2="86197" y2="16898"/>
                          <a14:foregroundMark x1="86197" y1="16898" x2="92394" y2="28532"/>
                          <a14:foregroundMark x1="92394" y1="28532" x2="92676" y2="41828"/>
                          <a14:foregroundMark x1="92676" y1="41828" x2="82254" y2="78670"/>
                          <a14:foregroundMark x1="82254" y1="78670" x2="68169" y2="92244"/>
                          <a14:foregroundMark x1="68169" y1="92244" x2="34085" y2="89197"/>
                          <a14:foregroundMark x1="34085" y1="89197" x2="13803" y2="82548"/>
                          <a14:foregroundMark x1="13803" y1="82548" x2="11268" y2="91967"/>
                          <a14:foregroundMark x1="11268" y1="91690" x2="61690" y2="87258"/>
                          <a14:foregroundMark x1="61690" y1="87258" x2="67606" y2="46260"/>
                          <a14:foregroundMark x1="67606" y1="46260" x2="67606" y2="44044"/>
                          <a14:foregroundMark x1="67606" y1="43767" x2="82535" y2="57341"/>
                          <a14:foregroundMark x1="82535" y1="57341" x2="87324" y2="70083"/>
                          <a14:foregroundMark x1="87324" y1="70083" x2="87887" y2="70360"/>
                          <a14:foregroundMark x1="87887" y1="70083" x2="87887" y2="82271"/>
                          <a14:foregroundMark x1="87887" y1="82271" x2="62817" y2="55125"/>
                          <a14:foregroundMark x1="70423" y1="54848" x2="72394" y2="83102"/>
                          <a14:foregroundMark x1="79437" y1="67590" x2="79437" y2="67590"/>
                          <a14:foregroundMark x1="79437" y1="67590" x2="79437" y2="67590"/>
                          <a14:foregroundMark x1="77465" y1="58172" x2="77465" y2="58172"/>
                          <a14:foregroundMark x1="81408" y1="45429" x2="81408" y2="45429"/>
                          <a14:foregroundMark x1="81408" y1="45429" x2="45634" y2="42382"/>
                          <a14:foregroundMark x1="41972" y1="34626" x2="31549" y2="31856"/>
                          <a14:foregroundMark x1="31549" y1="31856" x2="22254" y2="33795"/>
                          <a14:foregroundMark x1="22254" y1="33518" x2="7042" y2="33795"/>
                          <a14:foregroundMark x1="7042" y1="33795" x2="8732" y2="36011"/>
                          <a14:foregroundMark x1="8732" y1="35734" x2="8732" y2="64543"/>
                          <a14:foregroundMark x1="8169" y1="67590" x2="10423" y2="86981"/>
                          <a14:foregroundMark x1="9577" y1="88089" x2="5634" y2="93352"/>
                          <a14:foregroundMark x1="9859" y1="96399" x2="32958" y2="93906"/>
                          <a14:foregroundMark x1="32958" y1="93906" x2="58873" y2="94737"/>
                          <a14:foregroundMark x1="58873" y1="94737" x2="81408" y2="93629"/>
                          <a14:foregroundMark x1="81408" y1="93629" x2="83380" y2="92521"/>
                          <a14:foregroundMark x1="83380" y1="92521" x2="73239" y2="95845"/>
                          <a14:foregroundMark x1="73239" y1="95845" x2="61972" y2="96399"/>
                          <a14:foregroundMark x1="61972" y1="96399" x2="59155" y2="95568"/>
                          <a14:foregroundMark x1="90704" y1="92798" x2="91831" y2="71745"/>
                          <a14:foregroundMark x1="94366" y1="83657" x2="94366" y2="83657"/>
                          <a14:foregroundMark x1="37746" y1="17452" x2="30423" y2="26870"/>
                          <a14:foregroundMark x1="30423" y1="26870" x2="30423" y2="27424"/>
                          <a14:foregroundMark x1="37183" y1="36288" x2="38873" y2="41274"/>
                          <a14:foregroundMark x1="38873" y1="40997" x2="50704" y2="41274"/>
                          <a14:foregroundMark x1="35211" y1="29917" x2="13803" y2="9141"/>
                          <a14:foregroundMark x1="21127" y1="20499" x2="25915" y2="27701"/>
                          <a14:foregroundMark x1="32958" y1="26316" x2="59155" y2="17729"/>
                          <a14:foregroundMark x1="59155" y1="17729" x2="63099" y2="14127"/>
                          <a14:foregroundMark x1="63099" y1="13850" x2="68732" y2="26316"/>
                          <a14:foregroundMark x1="68732" y1="26316" x2="74930" y2="30471"/>
                          <a14:foregroundMark x1="74930" y1="30194" x2="86479" y2="25208"/>
                          <a14:foregroundMark x1="86479" y1="25208" x2="92394" y2="15512"/>
                          <a14:foregroundMark x1="92394" y1="15512" x2="84789" y2="7756"/>
                          <a14:foregroundMark x1="84789" y1="7756" x2="52676" y2="11357"/>
                          <a14:foregroundMark x1="52676" y1="11357" x2="48451" y2="14958"/>
                          <a14:foregroundMark x1="48451" y1="14958" x2="78873" y2="16343"/>
                          <a14:foregroundMark x1="78873" y1="16343" x2="71268" y2="29363"/>
                          <a14:foregroundMark x1="71268" y1="29363" x2="63099" y2="30471"/>
                          <a14:foregroundMark x1="41408" y1="18006" x2="52958" y2="18837"/>
                          <a14:foregroundMark x1="52958" y1="18837" x2="53521" y2="19114"/>
                          <a14:foregroundMark x1="67606" y1="23823" x2="81972" y2="24931"/>
                          <a14:foregroundMark x1="86197" y1="9972" x2="84225" y2="11634"/>
                          <a14:foregroundMark x1="80000" y1="15789" x2="84225" y2="19945"/>
                          <a14:foregroundMark x1="58028" y1="7756" x2="68169" y2="4709"/>
                          <a14:foregroundMark x1="68169" y1="4709" x2="68451" y2="4709"/>
                          <a14:foregroundMark x1="68451" y1="4709" x2="68169" y2="3878"/>
                          <a14:foregroundMark x1="68169" y1="3601" x2="77746" y2="7202"/>
                          <a14:foregroundMark x1="77746" y1="6925" x2="89577" y2="7202"/>
                          <a14:foregroundMark x1="89577" y1="7202" x2="91549" y2="8033"/>
                          <a14:foregroundMark x1="91549" y1="7756" x2="96620" y2="17452"/>
                          <a14:foregroundMark x1="96620" y1="17452" x2="94648" y2="26593"/>
                          <a14:foregroundMark x1="52676" y1="4709" x2="45634" y2="5540"/>
                          <a14:foregroundMark x1="45634" y1="5263" x2="43380" y2="5540"/>
                          <a14:foregroundMark x1="43380" y1="5263" x2="50423" y2="4709"/>
                          <a14:foregroundMark x1="55775" y1="6648" x2="66197" y2="2216"/>
                          <a14:foregroundMark x1="66197" y1="2216" x2="66479" y2="2216"/>
                          <a14:foregroundMark x1="12394" y1="21607" x2="12958" y2="44598"/>
                          <a14:foregroundMark x1="12958" y1="44598" x2="18873" y2="31579"/>
                          <a14:foregroundMark x1="18873" y1="31579" x2="12676" y2="23269"/>
                          <a14:foregroundMark x1="12676" y1="23269" x2="5634" y2="21053"/>
                          <a14:foregroundMark x1="5634" y1="20776" x2="3662" y2="55402"/>
                          <a14:foregroundMark x1="69014" y1="2770" x2="88732" y2="5263"/>
                          <a14:foregroundMark x1="88732" y1="5263" x2="92676" y2="8310"/>
                          <a14:foregroundMark x1="90986" y1="7479" x2="96338" y2="26039"/>
                          <a14:foregroundMark x1="90986" y1="9695" x2="97465" y2="22438"/>
                          <a14:foregroundMark x1="97465" y1="21884" x2="52113" y2="26316"/>
                          <a14:foregroundMark x1="52113" y1="26316" x2="34085" y2="18006"/>
                          <a14:foregroundMark x1="34085" y1="18006" x2="31549" y2="15235"/>
                          <a14:foregroundMark x1="40845" y1="15789" x2="66761" y2="20499"/>
                          <a14:foregroundMark x1="69014" y1="35180" x2="86197" y2="30471"/>
                          <a14:foregroundMark x1="92676" y1="9695" x2="97746" y2="18283"/>
                          <a14:foregroundMark x1="97746" y1="18006" x2="92676" y2="8033"/>
                          <a14:foregroundMark x1="93803" y1="10249" x2="96338" y2="149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7903" y="1440135"/>
              <a:ext cx="2139399" cy="2175557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D9FCA0-6451-3B44-82CB-662594AC8719}"/>
                </a:ext>
              </a:extLst>
            </p:cNvPr>
            <p:cNvGrpSpPr/>
            <p:nvPr/>
          </p:nvGrpSpPr>
          <p:grpSpPr>
            <a:xfrm>
              <a:off x="4618968" y="1370515"/>
              <a:ext cx="2177171" cy="1001207"/>
              <a:chOff x="467590" y="1186252"/>
              <a:chExt cx="2384715" cy="1033411"/>
            </a:xfrm>
          </p:grpSpPr>
          <p:sp>
            <p:nvSpPr>
              <p:cNvPr id="16" name="Oval Callout 15">
                <a:extLst>
                  <a:ext uri="{FF2B5EF4-FFF2-40B4-BE49-F238E27FC236}">
                    <a16:creationId xmlns:a16="http://schemas.microsoft.com/office/drawing/2014/main" id="{27E2F38B-330E-C845-9A42-1F5A209F993B}"/>
                  </a:ext>
                </a:extLst>
              </p:cNvPr>
              <p:cNvSpPr/>
              <p:nvPr/>
            </p:nvSpPr>
            <p:spPr>
              <a:xfrm>
                <a:off x="467590" y="1186252"/>
                <a:ext cx="2384715" cy="976746"/>
              </a:xfrm>
              <a:prstGeom prst="wedgeEllipseCallout">
                <a:avLst>
                  <a:gd name="adj1" fmla="val -13220"/>
                  <a:gd name="adj2" fmla="val 64222"/>
                </a:avLst>
              </a:pr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51075E-44C1-E042-97D8-8CA825136F49}"/>
                  </a:ext>
                </a:extLst>
              </p:cNvPr>
              <p:cNvSpPr txBox="1"/>
              <p:nvPr/>
            </p:nvSpPr>
            <p:spPr>
              <a:xfrm>
                <a:off x="558398" y="1290460"/>
                <a:ext cx="2252534" cy="929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cây</a:t>
                </a:r>
                <a:r>
                  <a:rPr lang="en-US" sz="2400" dirty="0"/>
                  <a:t> rung tang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chín</a:t>
                </a:r>
                <a:r>
                  <a:rPr lang="en-US" sz="2400" dirty="0"/>
                  <a:t>.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A95D31B-B465-144A-A74B-0636B3EA4E04}"/>
              </a:ext>
            </a:extLst>
          </p:cNvPr>
          <p:cNvGrpSpPr/>
          <p:nvPr/>
        </p:nvGrpSpPr>
        <p:grpSpPr>
          <a:xfrm>
            <a:off x="1991018" y="3970684"/>
            <a:ext cx="7487916" cy="2703950"/>
            <a:chOff x="350263" y="2978012"/>
            <a:chExt cx="5615937" cy="20279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DD0D4E-4FEF-574D-8B8A-7F0989BC5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07" b="92606" l="9948" r="95157">
                          <a14:foregroundMark x1="20419" y1="92606" x2="58115" y2="89437"/>
                          <a14:foregroundMark x1="58115" y1="88732" x2="73037" y2="89437"/>
                          <a14:foregroundMark x1="73037" y1="89437" x2="78927" y2="78169"/>
                          <a14:foregroundMark x1="78927" y1="78169" x2="76571" y2="39085"/>
                          <a14:foregroundMark x1="76571" y1="40845" x2="74084" y2="67254"/>
                          <a14:foregroundMark x1="74084" y1="66549" x2="74084" y2="87676"/>
                          <a14:foregroundMark x1="74084" y1="87676" x2="78534" y2="72183"/>
                          <a14:foregroundMark x1="78534" y1="72183" x2="84162" y2="69366"/>
                          <a14:foregroundMark x1="84162" y1="69014" x2="81152" y2="60563"/>
                          <a14:foregroundMark x1="81152" y1="60211" x2="81152" y2="81338"/>
                          <a14:foregroundMark x1="80366" y1="80986" x2="79450" y2="80282"/>
                          <a14:foregroundMark x1="84162" y1="71127" x2="84424" y2="76408"/>
                          <a14:foregroundMark x1="72251" y1="57746" x2="69110" y2="72535"/>
                          <a14:foregroundMark x1="69110" y1="72535" x2="67670" y2="82394"/>
                          <a14:foregroundMark x1="70942" y1="62676" x2="70812" y2="53169"/>
                          <a14:foregroundMark x1="92147" y1="83803" x2="95157" y2="86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0698" y="2978012"/>
              <a:ext cx="5455502" cy="2027962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140CAC5-9B27-7B45-8901-01A9A40C2156}"/>
                </a:ext>
              </a:extLst>
            </p:cNvPr>
            <p:cNvGrpSpPr/>
            <p:nvPr/>
          </p:nvGrpSpPr>
          <p:grpSpPr>
            <a:xfrm>
              <a:off x="350263" y="3250796"/>
              <a:ext cx="2333442" cy="1344969"/>
              <a:chOff x="467385" y="1186251"/>
              <a:chExt cx="2333442" cy="1344969"/>
            </a:xfrm>
          </p:grpSpPr>
          <p:sp>
            <p:nvSpPr>
              <p:cNvPr id="19" name="Oval Callout 10">
                <a:extLst>
                  <a:ext uri="{FF2B5EF4-FFF2-40B4-BE49-F238E27FC236}">
                    <a16:creationId xmlns:a16="http://schemas.microsoft.com/office/drawing/2014/main" id="{D775C734-71DE-9A40-8A67-5FC8DAB36FFB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0CFF6B-FC86-824B-B7C1-EF387E14EDF5}"/>
                  </a:ext>
                </a:extLst>
              </p:cNvPr>
              <p:cNvSpPr txBox="1"/>
              <p:nvPr/>
            </p:nvSpPr>
            <p:spPr>
              <a:xfrm>
                <a:off x="604013" y="1353975"/>
                <a:ext cx="2077202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chúng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588561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1946346" y="521362"/>
            <a:ext cx="829930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Quan sát tranh và nói về niềm vui của các bạn trong mỗi tranh 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858DAC-960E-7843-A406-C89E43A5CDF9}"/>
              </a:ext>
            </a:extLst>
          </p:cNvPr>
          <p:cNvGrpSpPr/>
          <p:nvPr/>
        </p:nvGrpSpPr>
        <p:grpSpPr>
          <a:xfrm>
            <a:off x="1348899" y="1019447"/>
            <a:ext cx="4621411" cy="3018532"/>
            <a:chOff x="-37058" y="1351793"/>
            <a:chExt cx="3466058" cy="22638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A33414-9B7C-5A46-9378-68D5B2B7F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20" b="94199" l="5312" r="98614">
                          <a14:foregroundMark x1="28868" y1="12155" x2="42263" y2="64088"/>
                          <a14:foregroundMark x1="42263" y1="64088" x2="42494" y2="85912"/>
                          <a14:foregroundMark x1="36952" y1="88122" x2="85450" y2="94199"/>
                          <a14:foregroundMark x1="85450" y1="94199" x2="92841" y2="87845"/>
                          <a14:foregroundMark x1="92841" y1="87845" x2="90762" y2="46961"/>
                          <a14:foregroundMark x1="90762" y1="46961" x2="84988" y2="29834"/>
                          <a14:foregroundMark x1="84988" y1="29006" x2="68822" y2="29006"/>
                          <a14:foregroundMark x1="68822" y1="29006" x2="57506" y2="22099"/>
                          <a14:foregroundMark x1="57506" y1="22099" x2="48961" y2="8011"/>
                          <a14:foregroundMark x1="48961" y1="8011" x2="37182" y2="4696"/>
                          <a14:foregroundMark x1="37182" y1="4696" x2="29561" y2="10221"/>
                          <a14:foregroundMark x1="29561" y1="10221" x2="28868" y2="11602"/>
                          <a14:foregroundMark x1="32102" y1="8564" x2="99307" y2="14088"/>
                          <a14:foregroundMark x1="29792" y1="53039" x2="18245" y2="50552"/>
                          <a14:foregroundMark x1="18245" y1="50552" x2="10162" y2="44475"/>
                          <a14:foregroundMark x1="10162" y1="44475" x2="22864" y2="36740"/>
                          <a14:foregroundMark x1="22864" y1="36740" x2="41339" y2="48066"/>
                          <a14:foregroundMark x1="41339" y1="48066" x2="41339" y2="48066"/>
                          <a14:foregroundMark x1="41339" y1="48066" x2="51732" y2="50829"/>
                          <a14:foregroundMark x1="51732" y1="50829" x2="54273" y2="52486"/>
                          <a14:foregroundMark x1="52887" y1="46409" x2="48961" y2="36740"/>
                          <a14:foregroundMark x1="48961" y1="36740" x2="27021" y2="33425"/>
                          <a14:foregroundMark x1="27021" y1="33425" x2="14088" y2="35359"/>
                          <a14:foregroundMark x1="14088" y1="35359" x2="7390" y2="40608"/>
                          <a14:foregroundMark x1="7390" y1="40331" x2="14088" y2="32320"/>
                          <a14:foregroundMark x1="14088" y1="32320" x2="29561" y2="29006"/>
                          <a14:foregroundMark x1="5312" y1="28729" x2="6697" y2="34530"/>
                          <a14:foregroundMark x1="12240" y1="30110" x2="20554" y2="27624"/>
                          <a14:foregroundMark x1="20554" y1="27624" x2="20785" y2="27348"/>
                        </a14:backgroundRemoval>
                      </a14:imgEffect>
                    </a14:imgLayer>
                  </a14:imgProps>
                </a:ext>
              </a:extLst>
            </a:blip>
            <a:srcRect l="2882"/>
            <a:stretch/>
          </p:blipFill>
          <p:spPr>
            <a:xfrm>
              <a:off x="799135" y="1351793"/>
              <a:ext cx="2629865" cy="2263899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53D975C-980A-5C4D-9ABD-1CEA2EEA0C47}"/>
                </a:ext>
              </a:extLst>
            </p:cNvPr>
            <p:cNvGrpSpPr/>
            <p:nvPr/>
          </p:nvGrpSpPr>
          <p:grpSpPr>
            <a:xfrm>
              <a:off x="-37058" y="1738201"/>
              <a:ext cx="2333442" cy="1621968"/>
              <a:chOff x="467385" y="1186251"/>
              <a:chExt cx="2333442" cy="1621968"/>
            </a:xfrm>
          </p:grpSpPr>
          <p:sp>
            <p:nvSpPr>
              <p:cNvPr id="22" name="Oval Callout 10">
                <a:extLst>
                  <a:ext uri="{FF2B5EF4-FFF2-40B4-BE49-F238E27FC236}">
                    <a16:creationId xmlns:a16="http://schemas.microsoft.com/office/drawing/2014/main" id="{94E02444-8F1C-0149-AD2D-096EFB8D6471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9E6DBD-B3FB-A24E-BB59-931B71DA378E}"/>
                  </a:ext>
                </a:extLst>
              </p:cNvPr>
              <p:cNvSpPr txBox="1"/>
              <p:nvPr/>
            </p:nvSpPr>
            <p:spPr>
              <a:xfrm>
                <a:off x="566305" y="1353975"/>
                <a:ext cx="2087450" cy="145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rừng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xuân</a:t>
                </a:r>
                <a:r>
                  <a:rPr lang="en-US" sz="2400" dirty="0"/>
                  <a:t>.</a:t>
                </a:r>
              </a:p>
              <a:p>
                <a:pPr algn="ctr"/>
                <a:endParaRPr lang="en-US" sz="2400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0295B6-4C7F-A644-BD77-5706259B38C0}"/>
              </a:ext>
            </a:extLst>
          </p:cNvPr>
          <p:cNvGrpSpPr/>
          <p:nvPr/>
        </p:nvGrpSpPr>
        <p:grpSpPr>
          <a:xfrm>
            <a:off x="6794674" y="1044410"/>
            <a:ext cx="3450981" cy="2993569"/>
            <a:chOff x="4207903" y="1370515"/>
            <a:chExt cx="2588236" cy="224517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E99219E-2ECF-A644-8815-9FBE5CFF0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08" b="96399" l="3662" r="97746">
                          <a14:foregroundMark x1="7042" y1="13296" x2="53239" y2="29640"/>
                          <a14:foregroundMark x1="53239" y1="29640" x2="71549" y2="20499"/>
                          <a14:foregroundMark x1="71549" y1="20499" x2="79437" y2="10249"/>
                          <a14:foregroundMark x1="79437" y1="10249" x2="79437" y2="10249"/>
                          <a14:foregroundMark x1="79437" y1="9972" x2="29577" y2="12465"/>
                          <a14:foregroundMark x1="29577" y1="12188" x2="16901" y2="11357"/>
                          <a14:foregroundMark x1="16901" y1="11357" x2="27606" y2="8310"/>
                          <a14:foregroundMark x1="27606" y1="8310" x2="38873" y2="9141"/>
                          <a14:foregroundMark x1="38873" y1="9141" x2="67887" y2="8864"/>
                          <a14:foregroundMark x1="67887" y1="8864" x2="86197" y2="16898"/>
                          <a14:foregroundMark x1="86197" y1="16898" x2="92394" y2="28532"/>
                          <a14:foregroundMark x1="92394" y1="28532" x2="92676" y2="41828"/>
                          <a14:foregroundMark x1="92676" y1="41828" x2="82254" y2="78670"/>
                          <a14:foregroundMark x1="82254" y1="78670" x2="68169" y2="92244"/>
                          <a14:foregroundMark x1="68169" y1="92244" x2="34085" y2="89197"/>
                          <a14:foregroundMark x1="34085" y1="89197" x2="13803" y2="82548"/>
                          <a14:foregroundMark x1="13803" y1="82548" x2="11268" y2="91967"/>
                          <a14:foregroundMark x1="11268" y1="91690" x2="61690" y2="87258"/>
                          <a14:foregroundMark x1="61690" y1="87258" x2="67606" y2="46260"/>
                          <a14:foregroundMark x1="67606" y1="46260" x2="67606" y2="44044"/>
                          <a14:foregroundMark x1="67606" y1="43767" x2="82535" y2="57341"/>
                          <a14:foregroundMark x1="82535" y1="57341" x2="87324" y2="70083"/>
                          <a14:foregroundMark x1="87324" y1="70083" x2="87887" y2="70360"/>
                          <a14:foregroundMark x1="87887" y1="70083" x2="87887" y2="82271"/>
                          <a14:foregroundMark x1="87887" y1="82271" x2="62817" y2="55125"/>
                          <a14:foregroundMark x1="70423" y1="54848" x2="72394" y2="83102"/>
                          <a14:foregroundMark x1="79437" y1="67590" x2="79437" y2="67590"/>
                          <a14:foregroundMark x1="79437" y1="67590" x2="79437" y2="67590"/>
                          <a14:foregroundMark x1="77465" y1="58172" x2="77465" y2="58172"/>
                          <a14:foregroundMark x1="81408" y1="45429" x2="81408" y2="45429"/>
                          <a14:foregroundMark x1="81408" y1="45429" x2="45634" y2="42382"/>
                          <a14:foregroundMark x1="41972" y1="34626" x2="31549" y2="31856"/>
                          <a14:foregroundMark x1="31549" y1="31856" x2="22254" y2="33795"/>
                          <a14:foregroundMark x1="22254" y1="33518" x2="7042" y2="33795"/>
                          <a14:foregroundMark x1="7042" y1="33795" x2="8732" y2="36011"/>
                          <a14:foregroundMark x1="8732" y1="35734" x2="8732" y2="64543"/>
                          <a14:foregroundMark x1="8169" y1="67590" x2="10423" y2="86981"/>
                          <a14:foregroundMark x1="9577" y1="88089" x2="5634" y2="93352"/>
                          <a14:foregroundMark x1="9859" y1="96399" x2="32958" y2="93906"/>
                          <a14:foregroundMark x1="32958" y1="93906" x2="58873" y2="94737"/>
                          <a14:foregroundMark x1="58873" y1="94737" x2="81408" y2="93629"/>
                          <a14:foregroundMark x1="81408" y1="93629" x2="83380" y2="92521"/>
                          <a14:foregroundMark x1="83380" y1="92521" x2="73239" y2="95845"/>
                          <a14:foregroundMark x1="73239" y1="95845" x2="61972" y2="96399"/>
                          <a14:foregroundMark x1="61972" y1="96399" x2="59155" y2="95568"/>
                          <a14:foregroundMark x1="90704" y1="92798" x2="91831" y2="71745"/>
                          <a14:foregroundMark x1="94366" y1="83657" x2="94366" y2="83657"/>
                          <a14:foregroundMark x1="37746" y1="17452" x2="30423" y2="26870"/>
                          <a14:foregroundMark x1="30423" y1="26870" x2="30423" y2="27424"/>
                          <a14:foregroundMark x1="37183" y1="36288" x2="38873" y2="41274"/>
                          <a14:foregroundMark x1="38873" y1="40997" x2="50704" y2="41274"/>
                          <a14:foregroundMark x1="35211" y1="29917" x2="13803" y2="9141"/>
                          <a14:foregroundMark x1="21127" y1="20499" x2="25915" y2="27701"/>
                          <a14:foregroundMark x1="32958" y1="26316" x2="59155" y2="17729"/>
                          <a14:foregroundMark x1="59155" y1="17729" x2="63099" y2="14127"/>
                          <a14:foregroundMark x1="63099" y1="13850" x2="68732" y2="26316"/>
                          <a14:foregroundMark x1="68732" y1="26316" x2="74930" y2="30471"/>
                          <a14:foregroundMark x1="74930" y1="30194" x2="86479" y2="25208"/>
                          <a14:foregroundMark x1="86479" y1="25208" x2="92394" y2="15512"/>
                          <a14:foregroundMark x1="92394" y1="15512" x2="84789" y2="7756"/>
                          <a14:foregroundMark x1="84789" y1="7756" x2="52676" y2="11357"/>
                          <a14:foregroundMark x1="52676" y1="11357" x2="48451" y2="14958"/>
                          <a14:foregroundMark x1="48451" y1="14958" x2="78873" y2="16343"/>
                          <a14:foregroundMark x1="78873" y1="16343" x2="71268" y2="29363"/>
                          <a14:foregroundMark x1="71268" y1="29363" x2="63099" y2="30471"/>
                          <a14:foregroundMark x1="41408" y1="18006" x2="52958" y2="18837"/>
                          <a14:foregroundMark x1="52958" y1="18837" x2="53521" y2="19114"/>
                          <a14:foregroundMark x1="67606" y1="23823" x2="81972" y2="24931"/>
                          <a14:foregroundMark x1="86197" y1="9972" x2="84225" y2="11634"/>
                          <a14:foregroundMark x1="80000" y1="15789" x2="84225" y2="19945"/>
                          <a14:foregroundMark x1="58028" y1="7756" x2="68169" y2="4709"/>
                          <a14:foregroundMark x1="68169" y1="4709" x2="68451" y2="4709"/>
                          <a14:foregroundMark x1="68451" y1="4709" x2="68169" y2="3878"/>
                          <a14:foregroundMark x1="68169" y1="3601" x2="77746" y2="7202"/>
                          <a14:foregroundMark x1="77746" y1="6925" x2="89577" y2="7202"/>
                          <a14:foregroundMark x1="89577" y1="7202" x2="91549" y2="8033"/>
                          <a14:foregroundMark x1="91549" y1="7756" x2="96620" y2="17452"/>
                          <a14:foregroundMark x1="96620" y1="17452" x2="94648" y2="26593"/>
                          <a14:foregroundMark x1="52676" y1="4709" x2="45634" y2="5540"/>
                          <a14:foregroundMark x1="45634" y1="5263" x2="43380" y2="5540"/>
                          <a14:foregroundMark x1="43380" y1="5263" x2="50423" y2="4709"/>
                          <a14:foregroundMark x1="55775" y1="6648" x2="66197" y2="2216"/>
                          <a14:foregroundMark x1="66197" y1="2216" x2="66479" y2="2216"/>
                          <a14:foregroundMark x1="12394" y1="21607" x2="12958" y2="44598"/>
                          <a14:foregroundMark x1="12958" y1="44598" x2="18873" y2="31579"/>
                          <a14:foregroundMark x1="18873" y1="31579" x2="12676" y2="23269"/>
                          <a14:foregroundMark x1="12676" y1="23269" x2="5634" y2="21053"/>
                          <a14:foregroundMark x1="5634" y1="20776" x2="3662" y2="55402"/>
                          <a14:foregroundMark x1="69014" y1="2770" x2="88732" y2="5263"/>
                          <a14:foregroundMark x1="88732" y1="5263" x2="92676" y2="8310"/>
                          <a14:foregroundMark x1="90986" y1="7479" x2="96338" y2="26039"/>
                          <a14:foregroundMark x1="90986" y1="9695" x2="97465" y2="22438"/>
                          <a14:foregroundMark x1="97465" y1="21884" x2="52113" y2="26316"/>
                          <a14:foregroundMark x1="52113" y1="26316" x2="34085" y2="18006"/>
                          <a14:foregroundMark x1="34085" y1="18006" x2="31549" y2="15235"/>
                          <a14:foregroundMark x1="40845" y1="15789" x2="66761" y2="20499"/>
                          <a14:foregroundMark x1="69014" y1="35180" x2="86197" y2="30471"/>
                          <a14:foregroundMark x1="92676" y1="9695" x2="97746" y2="18283"/>
                          <a14:foregroundMark x1="97746" y1="18006" x2="92676" y2="8033"/>
                          <a14:foregroundMark x1="93803" y1="10249" x2="96338" y2="149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7903" y="1440135"/>
              <a:ext cx="2139399" cy="2175557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0B67686-C2A6-D240-ACDE-96F13760A53D}"/>
                </a:ext>
              </a:extLst>
            </p:cNvPr>
            <p:cNvGrpSpPr/>
            <p:nvPr/>
          </p:nvGrpSpPr>
          <p:grpSpPr>
            <a:xfrm>
              <a:off x="4618968" y="1370515"/>
              <a:ext cx="2177171" cy="1001207"/>
              <a:chOff x="467590" y="1186252"/>
              <a:chExt cx="2384715" cy="1033411"/>
            </a:xfrm>
          </p:grpSpPr>
          <p:sp>
            <p:nvSpPr>
              <p:cNvPr id="27" name="Oval Callout 26">
                <a:extLst>
                  <a:ext uri="{FF2B5EF4-FFF2-40B4-BE49-F238E27FC236}">
                    <a16:creationId xmlns:a16="http://schemas.microsoft.com/office/drawing/2014/main" id="{97077CF0-FB2F-3544-BE55-F96B2C508D7E}"/>
                  </a:ext>
                </a:extLst>
              </p:cNvPr>
              <p:cNvSpPr/>
              <p:nvPr/>
            </p:nvSpPr>
            <p:spPr>
              <a:xfrm>
                <a:off x="467590" y="1186252"/>
                <a:ext cx="2384715" cy="976746"/>
              </a:xfrm>
              <a:prstGeom prst="wedgeEllipseCallout">
                <a:avLst>
                  <a:gd name="adj1" fmla="val -13220"/>
                  <a:gd name="adj2" fmla="val 64222"/>
                </a:avLst>
              </a:pr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C48E7D-F0AE-DA4C-A0C4-FCFF87B4E096}"/>
                  </a:ext>
                </a:extLst>
              </p:cNvPr>
              <p:cNvSpPr txBox="1"/>
              <p:nvPr/>
            </p:nvSpPr>
            <p:spPr>
              <a:xfrm>
                <a:off x="558398" y="1290460"/>
                <a:ext cx="2252534" cy="929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cây</a:t>
                </a:r>
                <a:r>
                  <a:rPr lang="en-US" sz="2400" dirty="0"/>
                  <a:t> rung tang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chín</a:t>
                </a:r>
                <a:r>
                  <a:rPr lang="en-US" sz="2400" dirty="0"/>
                  <a:t>.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4D1676-FF91-2E4F-8BDA-0DCAB31227CC}"/>
              </a:ext>
            </a:extLst>
          </p:cNvPr>
          <p:cNvGrpSpPr/>
          <p:nvPr/>
        </p:nvGrpSpPr>
        <p:grpSpPr>
          <a:xfrm>
            <a:off x="1991017" y="3429001"/>
            <a:ext cx="7737160" cy="3245632"/>
            <a:chOff x="350263" y="2978012"/>
            <a:chExt cx="5615937" cy="202796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D7F5C17-96B4-D141-A21D-7EA875B1F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507" b="92606" l="9948" r="95157">
                          <a14:foregroundMark x1="20419" y1="92606" x2="58115" y2="89437"/>
                          <a14:foregroundMark x1="58115" y1="88732" x2="73037" y2="89437"/>
                          <a14:foregroundMark x1="73037" y1="89437" x2="78927" y2="78169"/>
                          <a14:foregroundMark x1="78927" y1="78169" x2="76571" y2="39085"/>
                          <a14:foregroundMark x1="76571" y1="40845" x2="74084" y2="67254"/>
                          <a14:foregroundMark x1="74084" y1="66549" x2="74084" y2="87676"/>
                          <a14:foregroundMark x1="74084" y1="87676" x2="78534" y2="72183"/>
                          <a14:foregroundMark x1="78534" y1="72183" x2="84162" y2="69366"/>
                          <a14:foregroundMark x1="84162" y1="69014" x2="81152" y2="60563"/>
                          <a14:foregroundMark x1="81152" y1="60211" x2="81152" y2="81338"/>
                          <a14:foregroundMark x1="80366" y1="80986" x2="79450" y2="80282"/>
                          <a14:foregroundMark x1="84162" y1="71127" x2="84424" y2="76408"/>
                          <a14:foregroundMark x1="72251" y1="57746" x2="69110" y2="72535"/>
                          <a14:foregroundMark x1="69110" y1="72535" x2="67670" y2="82394"/>
                          <a14:foregroundMark x1="70942" y1="62676" x2="70812" y2="53169"/>
                          <a14:foregroundMark x1="92147" y1="83803" x2="95157" y2="86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0698" y="2978012"/>
              <a:ext cx="5455502" cy="2027962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03E7D1-2165-BB4A-90B9-C3935613D50F}"/>
                </a:ext>
              </a:extLst>
            </p:cNvPr>
            <p:cNvGrpSpPr/>
            <p:nvPr/>
          </p:nvGrpSpPr>
          <p:grpSpPr>
            <a:xfrm>
              <a:off x="350263" y="3250796"/>
              <a:ext cx="2333442" cy="976748"/>
              <a:chOff x="467385" y="1186251"/>
              <a:chExt cx="2333442" cy="976748"/>
            </a:xfrm>
          </p:grpSpPr>
          <p:sp>
            <p:nvSpPr>
              <p:cNvPr id="32" name="Oval Callout 10">
                <a:extLst>
                  <a:ext uri="{FF2B5EF4-FFF2-40B4-BE49-F238E27FC236}">
                    <a16:creationId xmlns:a16="http://schemas.microsoft.com/office/drawing/2014/main" id="{E802B51B-4ED1-D741-A7CA-C1B4E0D6579F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593141-CB4A-8E45-81A1-1DC770551569}"/>
                  </a:ext>
                </a:extLst>
              </p:cNvPr>
              <p:cNvSpPr txBox="1"/>
              <p:nvPr/>
            </p:nvSpPr>
            <p:spPr>
              <a:xfrm>
                <a:off x="604013" y="1353975"/>
                <a:ext cx="2077202" cy="749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/>
                  <a:t>Niềm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chúng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tớ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đọc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nhau</a:t>
                </a:r>
                <a:r>
                  <a:rPr lang="en-US" sz="2400" dirty="0"/>
                  <a:t>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17291" y="0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1860758" y="866351"/>
            <a:ext cx="847047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Niềm vui của em là gì? Điều gì làm em không vui?</a:t>
            </a:r>
            <a:endParaRPr lang="en-US" sz="2400" b="1" kern="0" dirty="0">
              <a:solidFill>
                <a:srgbClr val="17479D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2" name="Picture 2" descr="An Illustration Of Jumping Kids Stock Vector - Illustration of euphoria,  happy: 66541641">
            <a:extLst>
              <a:ext uri="{FF2B5EF4-FFF2-40B4-BE49-F238E27FC236}">
                <a16:creationId xmlns:a16="http://schemas.microsoft.com/office/drawing/2014/main" id="{2B332D45-362E-8340-B0DB-405AB0B4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09" y="1546045"/>
            <a:ext cx="5620177" cy="30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8FCA00-2E0B-A94F-A533-A3705F6B8F5D}"/>
              </a:ext>
            </a:extLst>
          </p:cNvPr>
          <p:cNvSpPr txBox="1"/>
          <p:nvPr/>
        </p:nvSpPr>
        <p:spPr>
          <a:xfrm>
            <a:off x="2790333" y="4741630"/>
            <a:ext cx="661133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>
                <a:latin typeface="UTM Avo" panose="02040603050506020204" pitchFamily="18" charset="0"/>
              </a:rPr>
              <a:t>Em thích hoạt động nào? Vì sao?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>
                <a:latin typeface="UTM Avo" panose="02040603050506020204" pitchFamily="18" charset="0"/>
              </a:rPr>
              <a:t>Em không thích hoạt động nào? Vì sao?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A3D10E-9155-6244-AF9A-C0483A6F826A}"/>
              </a:ext>
            </a:extLst>
          </p:cNvPr>
          <p:cNvGrpSpPr/>
          <p:nvPr/>
        </p:nvGrpSpPr>
        <p:grpSpPr>
          <a:xfrm>
            <a:off x="2722776" y="2048759"/>
            <a:ext cx="7197365" cy="2212159"/>
            <a:chOff x="899082" y="1178349"/>
            <a:chExt cx="5398024" cy="165911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FE8ECA7-A455-7847-9F27-1BB23390BE4C}"/>
                </a:ext>
              </a:extLst>
            </p:cNvPr>
            <p:cNvSpPr/>
            <p:nvPr/>
          </p:nvSpPr>
          <p:spPr>
            <a:xfrm>
              <a:off x="899082" y="1178349"/>
              <a:ext cx="5398024" cy="16591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3355B-E2ED-2245-B340-06AEB6F520A4}"/>
                </a:ext>
              </a:extLst>
            </p:cNvPr>
            <p:cNvSpPr/>
            <p:nvPr/>
          </p:nvSpPr>
          <p:spPr>
            <a:xfrm>
              <a:off x="1007811" y="2016267"/>
              <a:ext cx="171396" cy="17139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51552CF-3E90-7846-AA2D-855ED71F441B}"/>
                </a:ext>
              </a:extLst>
            </p:cNvPr>
            <p:cNvSpPr/>
            <p:nvPr/>
          </p:nvSpPr>
          <p:spPr>
            <a:xfrm>
              <a:off x="1018808" y="2517464"/>
              <a:ext cx="171396" cy="17139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2996675" y="2005170"/>
            <a:ext cx="670262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Nói chuyện với người thân về niềm vui của từng thành viên trong gia đình em </a:t>
            </a:r>
            <a:endParaRPr lang="en-US" sz="3200" b="1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E9E944-70A0-384A-A6EC-AD896EA2BF45}"/>
              </a:ext>
            </a:extLst>
          </p:cNvPr>
          <p:cNvSpPr/>
          <p:nvPr/>
        </p:nvSpPr>
        <p:spPr>
          <a:xfrm>
            <a:off x="2869839" y="2539623"/>
            <a:ext cx="228528" cy="228528"/>
          </a:xfrm>
          <a:prstGeom prst="ellipse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8D372-DC5C-6749-ACAE-097DE046D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r="90393" b="63395"/>
          <a:stretch/>
        </p:blipFill>
        <p:spPr>
          <a:xfrm>
            <a:off x="1863898" y="1413384"/>
            <a:ext cx="1247041" cy="10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156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2022-11-26T01:48:23Z</dcterms:created>
  <dcterms:modified xsi:type="dcterms:W3CDTF">2022-11-26T01:49:52Z</dcterms:modified>
</cp:coreProperties>
</file>