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8" d="100"/>
          <a:sy n="38" d="100"/>
        </p:scale>
        <p:origin x="56"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1BC0-F46A-8EBE-2FEF-85C58FEFAF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D1109B-C5C9-D58D-1B1F-8463FA8957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119080-2416-8F0A-39FA-B20C6DF689E3}"/>
              </a:ext>
            </a:extLst>
          </p:cNvPr>
          <p:cNvSpPr>
            <a:spLocks noGrp="1"/>
          </p:cNvSpPr>
          <p:nvPr>
            <p:ph type="dt" sz="half" idx="10"/>
          </p:nvPr>
        </p:nvSpPr>
        <p:spPr/>
        <p:txBody>
          <a:bodyPr/>
          <a:lstStyle/>
          <a:p>
            <a:fld id="{F919744E-FB80-4CCA-8607-FDFBFF3B43FE}" type="datetimeFigureOut">
              <a:rPr lang="en-US" smtClean="0"/>
              <a:t>11/28/2022</a:t>
            </a:fld>
            <a:endParaRPr lang="en-US"/>
          </a:p>
        </p:txBody>
      </p:sp>
      <p:sp>
        <p:nvSpPr>
          <p:cNvPr id="5" name="Footer Placeholder 4">
            <a:extLst>
              <a:ext uri="{FF2B5EF4-FFF2-40B4-BE49-F238E27FC236}">
                <a16:creationId xmlns:a16="http://schemas.microsoft.com/office/drawing/2014/main" id="{49D75CE4-EA14-B0D2-2145-A1296ED1C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F26D0-07D9-0315-9B01-AF6F7A366336}"/>
              </a:ext>
            </a:extLst>
          </p:cNvPr>
          <p:cNvSpPr>
            <a:spLocks noGrp="1"/>
          </p:cNvSpPr>
          <p:nvPr>
            <p:ph type="sldNum" sz="quarter" idx="12"/>
          </p:nvPr>
        </p:nvSpPr>
        <p:spPr/>
        <p:txBody>
          <a:bodyPr/>
          <a:lstStyle/>
          <a:p>
            <a:fld id="{A6E7670F-53E3-4F29-9CB1-0BED213AC1F9}" type="slidenum">
              <a:rPr lang="en-US" smtClean="0"/>
              <a:t>‹#›</a:t>
            </a:fld>
            <a:endParaRPr lang="en-US"/>
          </a:p>
        </p:txBody>
      </p:sp>
    </p:spTree>
    <p:extLst>
      <p:ext uri="{BB962C8B-B14F-4D97-AF65-F5344CB8AC3E}">
        <p14:creationId xmlns:p14="http://schemas.microsoft.com/office/powerpoint/2010/main" val="276496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8FE4-8FA1-85A0-2D8E-E0EDB10AA3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4AD46F-A7A1-D403-C89E-D841F9D6A5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D5B904-A172-7DCC-7718-448CA708CB5C}"/>
              </a:ext>
            </a:extLst>
          </p:cNvPr>
          <p:cNvSpPr>
            <a:spLocks noGrp="1"/>
          </p:cNvSpPr>
          <p:nvPr>
            <p:ph type="dt" sz="half" idx="10"/>
          </p:nvPr>
        </p:nvSpPr>
        <p:spPr/>
        <p:txBody>
          <a:bodyPr/>
          <a:lstStyle/>
          <a:p>
            <a:fld id="{F919744E-FB80-4CCA-8607-FDFBFF3B43FE}" type="datetimeFigureOut">
              <a:rPr lang="en-US" smtClean="0"/>
              <a:t>11/28/2022</a:t>
            </a:fld>
            <a:endParaRPr lang="en-US"/>
          </a:p>
        </p:txBody>
      </p:sp>
      <p:sp>
        <p:nvSpPr>
          <p:cNvPr id="5" name="Footer Placeholder 4">
            <a:extLst>
              <a:ext uri="{FF2B5EF4-FFF2-40B4-BE49-F238E27FC236}">
                <a16:creationId xmlns:a16="http://schemas.microsoft.com/office/drawing/2014/main" id="{81484E67-09B4-0D29-F386-E3D4250EA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6467E2-4D6A-C1BE-294F-E95754E38BE4}"/>
              </a:ext>
            </a:extLst>
          </p:cNvPr>
          <p:cNvSpPr>
            <a:spLocks noGrp="1"/>
          </p:cNvSpPr>
          <p:nvPr>
            <p:ph type="sldNum" sz="quarter" idx="12"/>
          </p:nvPr>
        </p:nvSpPr>
        <p:spPr/>
        <p:txBody>
          <a:bodyPr/>
          <a:lstStyle/>
          <a:p>
            <a:fld id="{A6E7670F-53E3-4F29-9CB1-0BED213AC1F9}" type="slidenum">
              <a:rPr lang="en-US" smtClean="0"/>
              <a:t>‹#›</a:t>
            </a:fld>
            <a:endParaRPr lang="en-US"/>
          </a:p>
        </p:txBody>
      </p:sp>
    </p:spTree>
    <p:extLst>
      <p:ext uri="{BB962C8B-B14F-4D97-AF65-F5344CB8AC3E}">
        <p14:creationId xmlns:p14="http://schemas.microsoft.com/office/powerpoint/2010/main" val="135853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B33323-9946-BE91-BE12-E916B24856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94D242-3AC1-32D8-AA4E-1A81E83437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17D7C0-4ADF-DB93-708C-5CDF860EC0B2}"/>
              </a:ext>
            </a:extLst>
          </p:cNvPr>
          <p:cNvSpPr>
            <a:spLocks noGrp="1"/>
          </p:cNvSpPr>
          <p:nvPr>
            <p:ph type="dt" sz="half" idx="10"/>
          </p:nvPr>
        </p:nvSpPr>
        <p:spPr/>
        <p:txBody>
          <a:bodyPr/>
          <a:lstStyle/>
          <a:p>
            <a:fld id="{F919744E-FB80-4CCA-8607-FDFBFF3B43FE}" type="datetimeFigureOut">
              <a:rPr lang="en-US" smtClean="0"/>
              <a:t>11/28/2022</a:t>
            </a:fld>
            <a:endParaRPr lang="en-US"/>
          </a:p>
        </p:txBody>
      </p:sp>
      <p:sp>
        <p:nvSpPr>
          <p:cNvPr id="5" name="Footer Placeholder 4">
            <a:extLst>
              <a:ext uri="{FF2B5EF4-FFF2-40B4-BE49-F238E27FC236}">
                <a16:creationId xmlns:a16="http://schemas.microsoft.com/office/drawing/2014/main" id="{C54F2560-07AD-B49D-CBE4-FB52189F6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6DD6B-E507-317E-5057-DD35B7801C49}"/>
              </a:ext>
            </a:extLst>
          </p:cNvPr>
          <p:cNvSpPr>
            <a:spLocks noGrp="1"/>
          </p:cNvSpPr>
          <p:nvPr>
            <p:ph type="sldNum" sz="quarter" idx="12"/>
          </p:nvPr>
        </p:nvSpPr>
        <p:spPr/>
        <p:txBody>
          <a:bodyPr/>
          <a:lstStyle/>
          <a:p>
            <a:fld id="{A6E7670F-53E3-4F29-9CB1-0BED213AC1F9}" type="slidenum">
              <a:rPr lang="en-US" smtClean="0"/>
              <a:t>‹#›</a:t>
            </a:fld>
            <a:endParaRPr lang="en-US"/>
          </a:p>
        </p:txBody>
      </p:sp>
    </p:spTree>
    <p:extLst>
      <p:ext uri="{BB962C8B-B14F-4D97-AF65-F5344CB8AC3E}">
        <p14:creationId xmlns:p14="http://schemas.microsoft.com/office/powerpoint/2010/main" val="29505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6E48-7206-EF37-BA4E-1B41B06524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BD25CB-D599-9B8B-5514-CAC3283F3D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F69B9-BD7E-E82A-F33A-A73DABCFE861}"/>
              </a:ext>
            </a:extLst>
          </p:cNvPr>
          <p:cNvSpPr>
            <a:spLocks noGrp="1"/>
          </p:cNvSpPr>
          <p:nvPr>
            <p:ph type="dt" sz="half" idx="10"/>
          </p:nvPr>
        </p:nvSpPr>
        <p:spPr/>
        <p:txBody>
          <a:bodyPr/>
          <a:lstStyle/>
          <a:p>
            <a:fld id="{F919744E-FB80-4CCA-8607-FDFBFF3B43FE}" type="datetimeFigureOut">
              <a:rPr lang="en-US" smtClean="0"/>
              <a:t>11/28/2022</a:t>
            </a:fld>
            <a:endParaRPr lang="en-US"/>
          </a:p>
        </p:txBody>
      </p:sp>
      <p:sp>
        <p:nvSpPr>
          <p:cNvPr id="5" name="Footer Placeholder 4">
            <a:extLst>
              <a:ext uri="{FF2B5EF4-FFF2-40B4-BE49-F238E27FC236}">
                <a16:creationId xmlns:a16="http://schemas.microsoft.com/office/drawing/2014/main" id="{7D023B29-C068-F091-16F8-CD8026534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DB143-6402-10A3-2FCF-05F78E9EB09F}"/>
              </a:ext>
            </a:extLst>
          </p:cNvPr>
          <p:cNvSpPr>
            <a:spLocks noGrp="1"/>
          </p:cNvSpPr>
          <p:nvPr>
            <p:ph type="sldNum" sz="quarter" idx="12"/>
          </p:nvPr>
        </p:nvSpPr>
        <p:spPr/>
        <p:txBody>
          <a:bodyPr/>
          <a:lstStyle/>
          <a:p>
            <a:fld id="{A6E7670F-53E3-4F29-9CB1-0BED213AC1F9}" type="slidenum">
              <a:rPr lang="en-US" smtClean="0"/>
              <a:t>‹#›</a:t>
            </a:fld>
            <a:endParaRPr lang="en-US"/>
          </a:p>
        </p:txBody>
      </p:sp>
    </p:spTree>
    <p:extLst>
      <p:ext uri="{BB962C8B-B14F-4D97-AF65-F5344CB8AC3E}">
        <p14:creationId xmlns:p14="http://schemas.microsoft.com/office/powerpoint/2010/main" val="117329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399F5-55AF-D72B-EB69-28A7A46C3A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C883F3-BE60-F42B-88EF-733BC42733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111B05-4B5E-4B5F-8411-7D46834FAA25}"/>
              </a:ext>
            </a:extLst>
          </p:cNvPr>
          <p:cNvSpPr>
            <a:spLocks noGrp="1"/>
          </p:cNvSpPr>
          <p:nvPr>
            <p:ph type="dt" sz="half" idx="10"/>
          </p:nvPr>
        </p:nvSpPr>
        <p:spPr/>
        <p:txBody>
          <a:bodyPr/>
          <a:lstStyle/>
          <a:p>
            <a:fld id="{F919744E-FB80-4CCA-8607-FDFBFF3B43FE}" type="datetimeFigureOut">
              <a:rPr lang="en-US" smtClean="0"/>
              <a:t>11/28/2022</a:t>
            </a:fld>
            <a:endParaRPr lang="en-US"/>
          </a:p>
        </p:txBody>
      </p:sp>
      <p:sp>
        <p:nvSpPr>
          <p:cNvPr id="5" name="Footer Placeholder 4">
            <a:extLst>
              <a:ext uri="{FF2B5EF4-FFF2-40B4-BE49-F238E27FC236}">
                <a16:creationId xmlns:a16="http://schemas.microsoft.com/office/drawing/2014/main" id="{1CC3B1A9-94FF-1D7A-51EF-017B008C7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49C37-72E2-8642-C43B-5488CC71482C}"/>
              </a:ext>
            </a:extLst>
          </p:cNvPr>
          <p:cNvSpPr>
            <a:spLocks noGrp="1"/>
          </p:cNvSpPr>
          <p:nvPr>
            <p:ph type="sldNum" sz="quarter" idx="12"/>
          </p:nvPr>
        </p:nvSpPr>
        <p:spPr/>
        <p:txBody>
          <a:bodyPr/>
          <a:lstStyle/>
          <a:p>
            <a:fld id="{A6E7670F-53E3-4F29-9CB1-0BED213AC1F9}" type="slidenum">
              <a:rPr lang="en-US" smtClean="0"/>
              <a:t>‹#›</a:t>
            </a:fld>
            <a:endParaRPr lang="en-US"/>
          </a:p>
        </p:txBody>
      </p:sp>
    </p:spTree>
    <p:extLst>
      <p:ext uri="{BB962C8B-B14F-4D97-AF65-F5344CB8AC3E}">
        <p14:creationId xmlns:p14="http://schemas.microsoft.com/office/powerpoint/2010/main" val="272593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D5B0-06EB-6389-59D7-F0A33B287C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470AA-F47E-0C21-10B9-CBB0B8743F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00F4E8-96FB-0EF6-B04C-8FE27D0122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C641BA-4DC2-8002-1BA5-4B513CF4A8B9}"/>
              </a:ext>
            </a:extLst>
          </p:cNvPr>
          <p:cNvSpPr>
            <a:spLocks noGrp="1"/>
          </p:cNvSpPr>
          <p:nvPr>
            <p:ph type="dt" sz="half" idx="10"/>
          </p:nvPr>
        </p:nvSpPr>
        <p:spPr/>
        <p:txBody>
          <a:bodyPr/>
          <a:lstStyle/>
          <a:p>
            <a:fld id="{F919744E-FB80-4CCA-8607-FDFBFF3B43FE}" type="datetimeFigureOut">
              <a:rPr lang="en-US" smtClean="0"/>
              <a:t>11/28/2022</a:t>
            </a:fld>
            <a:endParaRPr lang="en-US"/>
          </a:p>
        </p:txBody>
      </p:sp>
      <p:sp>
        <p:nvSpPr>
          <p:cNvPr id="6" name="Footer Placeholder 5">
            <a:extLst>
              <a:ext uri="{FF2B5EF4-FFF2-40B4-BE49-F238E27FC236}">
                <a16:creationId xmlns:a16="http://schemas.microsoft.com/office/drawing/2014/main" id="{8EAC7EA8-52F5-0422-6C6A-A33D40498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AAA31B-5B4D-4028-62C4-67BF5C3079F3}"/>
              </a:ext>
            </a:extLst>
          </p:cNvPr>
          <p:cNvSpPr>
            <a:spLocks noGrp="1"/>
          </p:cNvSpPr>
          <p:nvPr>
            <p:ph type="sldNum" sz="quarter" idx="12"/>
          </p:nvPr>
        </p:nvSpPr>
        <p:spPr/>
        <p:txBody>
          <a:bodyPr/>
          <a:lstStyle/>
          <a:p>
            <a:fld id="{A6E7670F-53E3-4F29-9CB1-0BED213AC1F9}" type="slidenum">
              <a:rPr lang="en-US" smtClean="0"/>
              <a:t>‹#›</a:t>
            </a:fld>
            <a:endParaRPr lang="en-US"/>
          </a:p>
        </p:txBody>
      </p:sp>
    </p:spTree>
    <p:extLst>
      <p:ext uri="{BB962C8B-B14F-4D97-AF65-F5344CB8AC3E}">
        <p14:creationId xmlns:p14="http://schemas.microsoft.com/office/powerpoint/2010/main" val="396965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00AB-028B-8B81-D6B5-34C18D311F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03EB6F-741B-B2C4-D3E9-593184094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B208E5-A28A-985E-C94F-B492C4A9AF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322D2C-ECC4-5FD2-BC88-ECB2EEE33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E102FF-F66F-B9D8-B9F4-9F37F4CB54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BBB3F-83B3-0F77-88A4-5D3163D4D45F}"/>
              </a:ext>
            </a:extLst>
          </p:cNvPr>
          <p:cNvSpPr>
            <a:spLocks noGrp="1"/>
          </p:cNvSpPr>
          <p:nvPr>
            <p:ph type="dt" sz="half" idx="10"/>
          </p:nvPr>
        </p:nvSpPr>
        <p:spPr/>
        <p:txBody>
          <a:bodyPr/>
          <a:lstStyle/>
          <a:p>
            <a:fld id="{F919744E-FB80-4CCA-8607-FDFBFF3B43FE}" type="datetimeFigureOut">
              <a:rPr lang="en-US" smtClean="0"/>
              <a:t>11/28/2022</a:t>
            </a:fld>
            <a:endParaRPr lang="en-US"/>
          </a:p>
        </p:txBody>
      </p:sp>
      <p:sp>
        <p:nvSpPr>
          <p:cNvPr id="8" name="Footer Placeholder 7">
            <a:extLst>
              <a:ext uri="{FF2B5EF4-FFF2-40B4-BE49-F238E27FC236}">
                <a16:creationId xmlns:a16="http://schemas.microsoft.com/office/drawing/2014/main" id="{0BE629FE-A153-72BC-97F1-114ECB1673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CEA62E-CB30-D8FC-7E66-773542BC6CDD}"/>
              </a:ext>
            </a:extLst>
          </p:cNvPr>
          <p:cNvSpPr>
            <a:spLocks noGrp="1"/>
          </p:cNvSpPr>
          <p:nvPr>
            <p:ph type="sldNum" sz="quarter" idx="12"/>
          </p:nvPr>
        </p:nvSpPr>
        <p:spPr/>
        <p:txBody>
          <a:bodyPr/>
          <a:lstStyle/>
          <a:p>
            <a:fld id="{A6E7670F-53E3-4F29-9CB1-0BED213AC1F9}" type="slidenum">
              <a:rPr lang="en-US" smtClean="0"/>
              <a:t>‹#›</a:t>
            </a:fld>
            <a:endParaRPr lang="en-US"/>
          </a:p>
        </p:txBody>
      </p:sp>
    </p:spTree>
    <p:extLst>
      <p:ext uri="{BB962C8B-B14F-4D97-AF65-F5344CB8AC3E}">
        <p14:creationId xmlns:p14="http://schemas.microsoft.com/office/powerpoint/2010/main" val="308621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8102B-FA57-C012-B449-C1E3E84301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4A8840-B164-3403-9F63-2702458A3878}"/>
              </a:ext>
            </a:extLst>
          </p:cNvPr>
          <p:cNvSpPr>
            <a:spLocks noGrp="1"/>
          </p:cNvSpPr>
          <p:nvPr>
            <p:ph type="dt" sz="half" idx="10"/>
          </p:nvPr>
        </p:nvSpPr>
        <p:spPr/>
        <p:txBody>
          <a:bodyPr/>
          <a:lstStyle/>
          <a:p>
            <a:fld id="{F919744E-FB80-4CCA-8607-FDFBFF3B43FE}" type="datetimeFigureOut">
              <a:rPr lang="en-US" smtClean="0"/>
              <a:t>11/28/2022</a:t>
            </a:fld>
            <a:endParaRPr lang="en-US"/>
          </a:p>
        </p:txBody>
      </p:sp>
      <p:sp>
        <p:nvSpPr>
          <p:cNvPr id="4" name="Footer Placeholder 3">
            <a:extLst>
              <a:ext uri="{FF2B5EF4-FFF2-40B4-BE49-F238E27FC236}">
                <a16:creationId xmlns:a16="http://schemas.microsoft.com/office/drawing/2014/main" id="{7BA4189F-6958-BD7A-4DA5-AA0DCAD662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9AFD13-5062-3508-6AF4-6A78C95C31CA}"/>
              </a:ext>
            </a:extLst>
          </p:cNvPr>
          <p:cNvSpPr>
            <a:spLocks noGrp="1"/>
          </p:cNvSpPr>
          <p:nvPr>
            <p:ph type="sldNum" sz="quarter" idx="12"/>
          </p:nvPr>
        </p:nvSpPr>
        <p:spPr/>
        <p:txBody>
          <a:bodyPr/>
          <a:lstStyle/>
          <a:p>
            <a:fld id="{A6E7670F-53E3-4F29-9CB1-0BED213AC1F9}" type="slidenum">
              <a:rPr lang="en-US" smtClean="0"/>
              <a:t>‹#›</a:t>
            </a:fld>
            <a:endParaRPr lang="en-US"/>
          </a:p>
        </p:txBody>
      </p:sp>
    </p:spTree>
    <p:extLst>
      <p:ext uri="{BB962C8B-B14F-4D97-AF65-F5344CB8AC3E}">
        <p14:creationId xmlns:p14="http://schemas.microsoft.com/office/powerpoint/2010/main" val="268737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954E99-2F94-07B0-7275-A47516983D14}"/>
              </a:ext>
            </a:extLst>
          </p:cNvPr>
          <p:cNvSpPr>
            <a:spLocks noGrp="1"/>
          </p:cNvSpPr>
          <p:nvPr>
            <p:ph type="dt" sz="half" idx="10"/>
          </p:nvPr>
        </p:nvSpPr>
        <p:spPr/>
        <p:txBody>
          <a:bodyPr/>
          <a:lstStyle/>
          <a:p>
            <a:fld id="{F919744E-FB80-4CCA-8607-FDFBFF3B43FE}" type="datetimeFigureOut">
              <a:rPr lang="en-US" smtClean="0"/>
              <a:t>11/28/2022</a:t>
            </a:fld>
            <a:endParaRPr lang="en-US"/>
          </a:p>
        </p:txBody>
      </p:sp>
      <p:sp>
        <p:nvSpPr>
          <p:cNvPr id="3" name="Footer Placeholder 2">
            <a:extLst>
              <a:ext uri="{FF2B5EF4-FFF2-40B4-BE49-F238E27FC236}">
                <a16:creationId xmlns:a16="http://schemas.microsoft.com/office/drawing/2014/main" id="{AB77FE1D-AF0A-C3A9-DFCA-05AC662ED2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A76E51-026A-96E1-5554-BC336A697E3B}"/>
              </a:ext>
            </a:extLst>
          </p:cNvPr>
          <p:cNvSpPr>
            <a:spLocks noGrp="1"/>
          </p:cNvSpPr>
          <p:nvPr>
            <p:ph type="sldNum" sz="quarter" idx="12"/>
          </p:nvPr>
        </p:nvSpPr>
        <p:spPr/>
        <p:txBody>
          <a:bodyPr/>
          <a:lstStyle/>
          <a:p>
            <a:fld id="{A6E7670F-53E3-4F29-9CB1-0BED213AC1F9}" type="slidenum">
              <a:rPr lang="en-US" smtClean="0"/>
              <a:t>‹#›</a:t>
            </a:fld>
            <a:endParaRPr lang="en-US"/>
          </a:p>
        </p:txBody>
      </p:sp>
    </p:spTree>
    <p:extLst>
      <p:ext uri="{BB962C8B-B14F-4D97-AF65-F5344CB8AC3E}">
        <p14:creationId xmlns:p14="http://schemas.microsoft.com/office/powerpoint/2010/main" val="196760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6610B-7A89-DB7F-A1BC-8AE18DA903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DC856F-5755-89F2-869F-10DB0320C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A3F0FD-AAF2-2F7E-9CF5-AF012999F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1974B8-6F6F-7254-5ED1-78A084EDA1CD}"/>
              </a:ext>
            </a:extLst>
          </p:cNvPr>
          <p:cNvSpPr>
            <a:spLocks noGrp="1"/>
          </p:cNvSpPr>
          <p:nvPr>
            <p:ph type="dt" sz="half" idx="10"/>
          </p:nvPr>
        </p:nvSpPr>
        <p:spPr/>
        <p:txBody>
          <a:bodyPr/>
          <a:lstStyle/>
          <a:p>
            <a:fld id="{F919744E-FB80-4CCA-8607-FDFBFF3B43FE}" type="datetimeFigureOut">
              <a:rPr lang="en-US" smtClean="0"/>
              <a:t>11/28/2022</a:t>
            </a:fld>
            <a:endParaRPr lang="en-US"/>
          </a:p>
        </p:txBody>
      </p:sp>
      <p:sp>
        <p:nvSpPr>
          <p:cNvPr id="6" name="Footer Placeholder 5">
            <a:extLst>
              <a:ext uri="{FF2B5EF4-FFF2-40B4-BE49-F238E27FC236}">
                <a16:creationId xmlns:a16="http://schemas.microsoft.com/office/drawing/2014/main" id="{67BBA60A-B052-A7AB-58AD-2C559FA04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F202FA-4BEE-AEFC-1FDF-A3989A833AEC}"/>
              </a:ext>
            </a:extLst>
          </p:cNvPr>
          <p:cNvSpPr>
            <a:spLocks noGrp="1"/>
          </p:cNvSpPr>
          <p:nvPr>
            <p:ph type="sldNum" sz="quarter" idx="12"/>
          </p:nvPr>
        </p:nvSpPr>
        <p:spPr/>
        <p:txBody>
          <a:bodyPr/>
          <a:lstStyle/>
          <a:p>
            <a:fld id="{A6E7670F-53E3-4F29-9CB1-0BED213AC1F9}" type="slidenum">
              <a:rPr lang="en-US" smtClean="0"/>
              <a:t>‹#›</a:t>
            </a:fld>
            <a:endParaRPr lang="en-US"/>
          </a:p>
        </p:txBody>
      </p:sp>
    </p:spTree>
    <p:extLst>
      <p:ext uri="{BB962C8B-B14F-4D97-AF65-F5344CB8AC3E}">
        <p14:creationId xmlns:p14="http://schemas.microsoft.com/office/powerpoint/2010/main" val="45545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C8D53-8F1E-7862-8F5E-9E58242B2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D68DD0-966E-8EA3-C6A3-8CA98A92A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6E9F2F-B79B-90D5-CBAE-B683103C7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D2AEBF-E85F-9F8A-5188-C4A533498AD3}"/>
              </a:ext>
            </a:extLst>
          </p:cNvPr>
          <p:cNvSpPr>
            <a:spLocks noGrp="1"/>
          </p:cNvSpPr>
          <p:nvPr>
            <p:ph type="dt" sz="half" idx="10"/>
          </p:nvPr>
        </p:nvSpPr>
        <p:spPr/>
        <p:txBody>
          <a:bodyPr/>
          <a:lstStyle/>
          <a:p>
            <a:fld id="{F919744E-FB80-4CCA-8607-FDFBFF3B43FE}" type="datetimeFigureOut">
              <a:rPr lang="en-US" smtClean="0"/>
              <a:t>11/28/2022</a:t>
            </a:fld>
            <a:endParaRPr lang="en-US"/>
          </a:p>
        </p:txBody>
      </p:sp>
      <p:sp>
        <p:nvSpPr>
          <p:cNvPr id="6" name="Footer Placeholder 5">
            <a:extLst>
              <a:ext uri="{FF2B5EF4-FFF2-40B4-BE49-F238E27FC236}">
                <a16:creationId xmlns:a16="http://schemas.microsoft.com/office/drawing/2014/main" id="{9F5A035B-7783-EDEC-8FDB-7DB8ECF908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9EFB7-5A8C-01FC-411E-2758680ED01B}"/>
              </a:ext>
            </a:extLst>
          </p:cNvPr>
          <p:cNvSpPr>
            <a:spLocks noGrp="1"/>
          </p:cNvSpPr>
          <p:nvPr>
            <p:ph type="sldNum" sz="quarter" idx="12"/>
          </p:nvPr>
        </p:nvSpPr>
        <p:spPr/>
        <p:txBody>
          <a:bodyPr/>
          <a:lstStyle/>
          <a:p>
            <a:fld id="{A6E7670F-53E3-4F29-9CB1-0BED213AC1F9}" type="slidenum">
              <a:rPr lang="en-US" smtClean="0"/>
              <a:t>‹#›</a:t>
            </a:fld>
            <a:endParaRPr lang="en-US"/>
          </a:p>
        </p:txBody>
      </p:sp>
    </p:spTree>
    <p:extLst>
      <p:ext uri="{BB962C8B-B14F-4D97-AF65-F5344CB8AC3E}">
        <p14:creationId xmlns:p14="http://schemas.microsoft.com/office/powerpoint/2010/main" val="94566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22A03E-9108-B77F-22FC-B0B8A625E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652CC4-F949-CC8C-4CD3-42303F707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028B6-7E67-1805-9497-7DCA482004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9744E-FB80-4CCA-8607-FDFBFF3B43FE}" type="datetimeFigureOut">
              <a:rPr lang="en-US" smtClean="0"/>
              <a:t>11/28/2022</a:t>
            </a:fld>
            <a:endParaRPr lang="en-US"/>
          </a:p>
        </p:txBody>
      </p:sp>
      <p:sp>
        <p:nvSpPr>
          <p:cNvPr id="5" name="Footer Placeholder 4">
            <a:extLst>
              <a:ext uri="{FF2B5EF4-FFF2-40B4-BE49-F238E27FC236}">
                <a16:creationId xmlns:a16="http://schemas.microsoft.com/office/drawing/2014/main" id="{A8370E70-D6BF-BF2C-13A4-B45A6D591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48E267-BE00-8265-9557-9DFA4C908C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7670F-53E3-4F29-9CB1-0BED213AC1F9}" type="slidenum">
              <a:rPr lang="en-US" smtClean="0"/>
              <a:t>‹#›</a:t>
            </a:fld>
            <a:endParaRPr lang="en-US"/>
          </a:p>
        </p:txBody>
      </p:sp>
    </p:spTree>
    <p:extLst>
      <p:ext uri="{BB962C8B-B14F-4D97-AF65-F5344CB8AC3E}">
        <p14:creationId xmlns:p14="http://schemas.microsoft.com/office/powerpoint/2010/main" val="1124885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143001"/>
            <a:ext cx="8077200" cy="1219200"/>
          </a:xfrm>
        </p:spPr>
        <p:txBody>
          <a:bodyPr>
            <a:normAutofit fontScale="90000"/>
          </a:bodyPr>
          <a:lstStyle/>
          <a:p>
            <a:r>
              <a:rPr lang="en-US" b="1" dirty="0">
                <a:latin typeface="Times New Roman" pitchFamily="18" charset="0"/>
                <a:cs typeface="Times New Roman" pitchFamily="18" charset="0"/>
              </a:rPr>
              <a:t>CHÀO MỪNG CÁC EM ĐẾN VỚI TIẾT HỌC NGÀY HÔM NAY</a:t>
            </a:r>
          </a:p>
        </p:txBody>
      </p:sp>
      <p:sp>
        <p:nvSpPr>
          <p:cNvPr id="3" name="Subtitle 2"/>
          <p:cNvSpPr>
            <a:spLocks noGrp="1"/>
          </p:cNvSpPr>
          <p:nvPr>
            <p:ph type="subTitle" idx="1"/>
          </p:nvPr>
        </p:nvSpPr>
        <p:spPr>
          <a:xfrm>
            <a:off x="1981200" y="3048000"/>
            <a:ext cx="8229600" cy="2971800"/>
          </a:xfrm>
        </p:spPr>
        <p:txBody>
          <a:bodyPr>
            <a:normAutofit lnSpcReduction="10000"/>
          </a:bodyPr>
          <a:lstStyle/>
          <a:p>
            <a:pPr algn="l"/>
            <a:r>
              <a:rPr lang="en-US" sz="4800" i="1" dirty="0">
                <a:solidFill>
                  <a:srgbClr val="FF0000"/>
                </a:solidFill>
                <a:latin typeface="Times New Roman" pitchFamily="18" charset="0"/>
                <a:cs typeface="Times New Roman" pitchFamily="18" charset="0"/>
              </a:rPr>
              <a:t>BÀI 20: NHÍM NÂU KẾT BẠN</a:t>
            </a:r>
          </a:p>
          <a:p>
            <a:pPr algn="l"/>
            <a:endParaRPr lang="en-US" dirty="0">
              <a:solidFill>
                <a:srgbClr val="FF0000"/>
              </a:solidFill>
              <a:latin typeface="Times New Roman" pitchFamily="18" charset="0"/>
              <a:cs typeface="Times New Roman" pitchFamily="18" charset="0"/>
            </a:endParaRPr>
          </a:p>
          <a:p>
            <a:pPr algn="l"/>
            <a:endParaRPr lang="en-US" dirty="0">
              <a:solidFill>
                <a:srgbClr val="FF0000"/>
              </a:solidFill>
              <a:latin typeface="Times New Roman" pitchFamily="18" charset="0"/>
              <a:cs typeface="Times New Roman" pitchFamily="18" charset="0"/>
            </a:endParaRPr>
          </a:p>
          <a:p>
            <a:pPr algn="l"/>
            <a:endParaRPr lang="en-US" dirty="0">
              <a:solidFill>
                <a:srgbClr val="FF0000"/>
              </a:solidFill>
              <a:latin typeface="Times New Roman" pitchFamily="18" charset="0"/>
              <a:cs typeface="Times New Roman" pitchFamily="18" charset="0"/>
            </a:endParaRPr>
          </a:p>
          <a:p>
            <a:pPr algn="l"/>
            <a:endParaRPr lang="en-US" dirty="0">
              <a:solidFill>
                <a:srgbClr val="FF0000"/>
              </a:solidFill>
              <a:latin typeface="Times New Roman" pitchFamily="18" charset="0"/>
              <a:cs typeface="Times New Roman" pitchFamily="18" charset="0"/>
            </a:endParaRPr>
          </a:p>
          <a:p>
            <a:pPr algn="l"/>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Nguyễn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Lành</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4149436"/>
            <a:ext cx="1939636" cy="2743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6258" y="-152400"/>
            <a:ext cx="1561743" cy="1561743"/>
          </a:xfrm>
          <a:prstGeom prst="rect">
            <a:avLst/>
          </a:prstGeom>
        </p:spPr>
      </p:pic>
    </p:spTree>
    <p:extLst>
      <p:ext uri="{BB962C8B-B14F-4D97-AF65-F5344CB8AC3E}">
        <p14:creationId xmlns:p14="http://schemas.microsoft.com/office/powerpoint/2010/main" val="240379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a:solidFill>
            <a:srgbClr val="FFC000"/>
          </a:solidFill>
        </p:spPr>
        <p:txBody>
          <a:bodyPr>
            <a:normAutofit fontScale="90000"/>
          </a:bodyPr>
          <a:lstStyle/>
          <a:p>
            <a:r>
              <a:rPr lang="en-US" b="1" dirty="0">
                <a:latin typeface="Times New Roman" pitchFamily="18" charset="0"/>
                <a:cs typeface="Times New Roman" pitchFamily="18" charset="0"/>
              </a:rPr>
              <a:t>KHỞI ĐỘNG</a:t>
            </a:r>
          </a:p>
        </p:txBody>
      </p:sp>
      <p:sp>
        <p:nvSpPr>
          <p:cNvPr id="3" name="Content Placeholder 2"/>
          <p:cNvSpPr>
            <a:spLocks noGrp="1"/>
          </p:cNvSpPr>
          <p:nvPr>
            <p:ph idx="1"/>
          </p:nvPr>
        </p:nvSpPr>
        <p:spPr>
          <a:xfrm>
            <a:off x="1981200" y="990600"/>
            <a:ext cx="8229600" cy="4038600"/>
          </a:xfrm>
        </p:spPr>
        <p:txBody>
          <a:bodyPr>
            <a:normAutofit lnSpcReduction="10000"/>
          </a:bodyPr>
          <a:lstStyle/>
          <a:p>
            <a:pPr marL="0" indent="0">
              <a:buNone/>
            </a:pPr>
            <a:r>
              <a:rPr lang="vi-VN" b="1" dirty="0"/>
              <a:t>Câu 1 </a:t>
            </a:r>
            <a:r>
              <a:rPr lang="vi-VN" dirty="0"/>
              <a:t>Hãy kể những đức tính tốt của bạn em. </a:t>
            </a:r>
          </a:p>
          <a:p>
            <a:pPr marL="0" indent="0">
              <a:buNone/>
            </a:pPr>
            <a:r>
              <a:rPr lang="en-US" b="1" dirty="0" err="1"/>
              <a:t>Ví</a:t>
            </a:r>
            <a:r>
              <a:rPr lang="en-US" b="1" dirty="0"/>
              <a:t> </a:t>
            </a:r>
            <a:r>
              <a:rPr lang="en-US" b="1" dirty="0" err="1"/>
              <a:t>dụ</a:t>
            </a:r>
            <a:r>
              <a:rPr lang="vi-VN" b="1" dirty="0"/>
              <a:t>: </a:t>
            </a:r>
            <a:endParaRPr lang="vi-VN" dirty="0"/>
          </a:p>
          <a:p>
            <a:pPr marL="0" indent="0">
              <a:buNone/>
            </a:pPr>
            <a:r>
              <a:rPr lang="vi-VN" dirty="0"/>
              <a:t>Những đức tính tốt của bạn em: Hiền lành, tốt bụng, vui vẻ, hòa đồng, … </a:t>
            </a:r>
          </a:p>
          <a:p>
            <a:pPr marL="0" indent="0">
              <a:buNone/>
            </a:pPr>
            <a:r>
              <a:rPr lang="vi-VN" b="1" dirty="0"/>
              <a:t>Câu 2  </a:t>
            </a:r>
            <a:r>
              <a:rPr lang="vi-VN" dirty="0"/>
              <a:t>Em muốn học tập những đức tính nào của bạn? </a:t>
            </a:r>
          </a:p>
          <a:p>
            <a:pPr marL="0" indent="0">
              <a:buNone/>
            </a:pPr>
            <a:r>
              <a:rPr lang="en-US" b="1" dirty="0" err="1"/>
              <a:t>Ví</a:t>
            </a:r>
            <a:r>
              <a:rPr lang="en-US" b="1" dirty="0"/>
              <a:t> </a:t>
            </a:r>
            <a:r>
              <a:rPr lang="en-US" b="1" dirty="0" err="1"/>
              <a:t>dụ</a:t>
            </a:r>
            <a:r>
              <a:rPr lang="vi-VN" b="1" dirty="0"/>
              <a:t>: </a:t>
            </a:r>
            <a:endParaRPr lang="vi-VN" dirty="0"/>
          </a:p>
          <a:p>
            <a:pPr marL="0" indent="0">
              <a:buNone/>
            </a:pPr>
            <a:r>
              <a:rPr lang="vi-VN" dirty="0"/>
              <a:t>Em muốn học tập những đức tính của bạn: mạnh dạn, tự tin</a:t>
            </a:r>
            <a:r>
              <a:rPr lang="en-US" dirty="0"/>
              <a:t>,…</a:t>
            </a:r>
            <a:r>
              <a:rPr lang="vi-VN" dirty="0"/>
              <a:t>. </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33456"/>
            <a:ext cx="4682782" cy="242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60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a:solidFill>
            <a:srgbClr val="FFC000"/>
          </a:solidFill>
        </p:spPr>
        <p:txBody>
          <a:bodyPr>
            <a:normAutofit fontScale="90000"/>
          </a:bodyPr>
          <a:lstStyle/>
          <a:p>
            <a:r>
              <a:rPr lang="en-US" b="1" dirty="0">
                <a:latin typeface="Times New Roman" pitchFamily="18" charset="0"/>
                <a:cs typeface="Times New Roman" pitchFamily="18" charset="0"/>
              </a:rPr>
              <a:t>NỘI DUNG BÀI HỌC</a:t>
            </a:r>
          </a:p>
        </p:txBody>
      </p:sp>
      <p:sp>
        <p:nvSpPr>
          <p:cNvPr id="3" name="Content Placeholder 2"/>
          <p:cNvSpPr>
            <a:spLocks noGrp="1"/>
          </p:cNvSpPr>
          <p:nvPr>
            <p:ph idx="1"/>
          </p:nvPr>
        </p:nvSpPr>
        <p:spPr>
          <a:xfrm>
            <a:off x="1905000" y="914400"/>
            <a:ext cx="8305800" cy="5105400"/>
          </a:xfrm>
        </p:spPr>
        <p:txBody>
          <a:bodyPr>
            <a:normAutofit fontScale="47500" lnSpcReduction="20000"/>
          </a:bodyPr>
          <a:lstStyle/>
          <a:p>
            <a:pPr marL="0" indent="0">
              <a:buNone/>
            </a:pPr>
            <a:r>
              <a:rPr lang="en-US" sz="3600" dirty="0">
                <a:solidFill>
                  <a:srgbClr val="FF0000"/>
                </a:solidFill>
              </a:rPr>
              <a:t>                                                       </a:t>
            </a:r>
            <a:r>
              <a:rPr lang="vi-VN" sz="3600" dirty="0">
                <a:solidFill>
                  <a:srgbClr val="FF0000"/>
                </a:solidFill>
              </a:rPr>
              <a:t>NHÍM NÂU KẾT BẠN</a:t>
            </a:r>
          </a:p>
          <a:p>
            <a:pPr marL="0" indent="0">
              <a:buNone/>
            </a:pPr>
            <a:r>
              <a:rPr lang="en-US" sz="4200" dirty="0"/>
              <a:t>   </a:t>
            </a:r>
            <a:r>
              <a:rPr lang="vi-VN" sz="4200" dirty="0"/>
              <a:t>Trong khu rừng nọ, có chú nhím nâu hiền lành, nhút nhát. Một buổi sáng, chủ đang kiếm quả cây thì thấy nhím trắng chạy tới. Nhím trắng vồn vã: “Chào bạn! Rất vui được gặp bạn!”. Nhím nâu lúng túng, nói lí nhí: “Chào bạn!”, rồi nấp vào bụi cây. Chú cuộn tròn người lại mà vẫn sợ hãi.</a:t>
            </a:r>
          </a:p>
          <a:p>
            <a:pPr marL="0" indent="0">
              <a:buNone/>
            </a:pPr>
            <a:r>
              <a:rPr lang="en-US" sz="4200" dirty="0"/>
              <a:t>    </a:t>
            </a:r>
            <a:r>
              <a:rPr lang="vi-VN" sz="4200" dirty="0"/>
              <a:t>Mùa đông đến, nhím nâu đi tìm nơi để trú ngụ. Bất chợt,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0" indent="0">
              <a:buNone/>
            </a:pPr>
            <a:r>
              <a:rPr lang="en-US" sz="4200" dirty="0"/>
              <a:t>   </a:t>
            </a:r>
            <a:r>
              <a:rPr lang="vi-VN" sz="4200" dirty="0"/>
              <a:t>“Nhím trắng tốt bụng quá. Bạn ấy nói đúng, không có bạn bè thì thật buồn.”. Nghĩ thế, nhím nâu mạnh dạn hẳn lên. Chủ nhận lời kết bạn với nhím trắng. Cả hai cùng thu dọn, trang trí chỗ ở cho đẹp. Chúng trải qua những ngày vui vẻ, ấm áp vì không phải sống một mình giữa mùa đông lạnh giá.</a:t>
            </a:r>
          </a:p>
          <a:p>
            <a:endParaRPr lang="vi-VN" sz="4200" dirty="0"/>
          </a:p>
          <a:p>
            <a:pPr marL="0" indent="0">
              <a:buNone/>
            </a:pPr>
            <a:r>
              <a:rPr lang="en-US" sz="4200" dirty="0"/>
              <a:t>                                                                                                          </a:t>
            </a:r>
            <a:r>
              <a:rPr lang="vi-VN" sz="4200" dirty="0"/>
              <a:t>(Theo Minh Anh)</a:t>
            </a:r>
          </a:p>
          <a:p>
            <a:endParaRPr lang="vi-VN" sz="4200" dirty="0"/>
          </a:p>
          <a:p>
            <a:endParaRPr lang="vi-VN" sz="4200" dirty="0"/>
          </a:p>
          <a:p>
            <a:endParaRPr lang="vi-VN"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8" t="6218" r="3665" b="8106"/>
          <a:stretch/>
        </p:blipFill>
        <p:spPr bwMode="auto">
          <a:xfrm>
            <a:off x="1510145" y="5062468"/>
            <a:ext cx="4475018" cy="179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273" t="52557" r="43718" b="34564"/>
          <a:stretch/>
        </p:blipFill>
        <p:spPr bwMode="auto">
          <a:xfrm>
            <a:off x="6373092" y="5791201"/>
            <a:ext cx="4294909" cy="94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44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2050"/>
                                        </p:tgtEl>
                                        <p:attrNameLst>
                                          <p:attrName>r</p:attrName>
                                        </p:attrNameLst>
                                      </p:cBhvr>
                                    </p:animRot>
                                    <p:animRot by="-240000">
                                      <p:cBhvr>
                                        <p:cTn id="14" dur="200" fill="hold">
                                          <p:stCondLst>
                                            <p:cond delay="200"/>
                                          </p:stCondLst>
                                        </p:cTn>
                                        <p:tgtEl>
                                          <p:spTgt spid="2050"/>
                                        </p:tgtEl>
                                        <p:attrNameLst>
                                          <p:attrName>r</p:attrName>
                                        </p:attrNameLst>
                                      </p:cBhvr>
                                    </p:animRot>
                                    <p:animRot by="240000">
                                      <p:cBhvr>
                                        <p:cTn id="15" dur="200" fill="hold">
                                          <p:stCondLst>
                                            <p:cond delay="400"/>
                                          </p:stCondLst>
                                        </p:cTn>
                                        <p:tgtEl>
                                          <p:spTgt spid="2050"/>
                                        </p:tgtEl>
                                        <p:attrNameLst>
                                          <p:attrName>r</p:attrName>
                                        </p:attrNameLst>
                                      </p:cBhvr>
                                    </p:animRot>
                                    <p:animRot by="-240000">
                                      <p:cBhvr>
                                        <p:cTn id="16" dur="200" fill="hold">
                                          <p:stCondLst>
                                            <p:cond delay="600"/>
                                          </p:stCondLst>
                                        </p:cTn>
                                        <p:tgtEl>
                                          <p:spTgt spid="2050"/>
                                        </p:tgtEl>
                                        <p:attrNameLst>
                                          <p:attrName>r</p:attrName>
                                        </p:attrNameLst>
                                      </p:cBhvr>
                                    </p:animRot>
                                    <p:animRot by="120000">
                                      <p:cBhvr>
                                        <p:cTn id="17" dur="200" fill="hold">
                                          <p:stCondLst>
                                            <p:cond delay="800"/>
                                          </p:stCondLst>
                                        </p:cTn>
                                        <p:tgtEl>
                                          <p:spTgt spid="205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heel(1)">
                                      <p:cBhvr>
                                        <p:cTn id="22" dur="2000"/>
                                        <p:tgtEl>
                                          <p:spTgt spid="3">
                                            <p:txEl>
                                              <p:pRg st="0" end="0"/>
                                            </p:txEl>
                                          </p:spTgt>
                                        </p:tgtEl>
                                      </p:cBhvr>
                                    </p:animEffect>
                                  </p:childTnLst>
                                </p:cTn>
                              </p:par>
                              <p:par>
                                <p:cTn id="23" presetID="42"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051"/>
                                        </p:tgtEl>
                                        <p:attrNameLst>
                                          <p:attrName>style.visibility</p:attrName>
                                        </p:attrNameLst>
                                      </p:cBhvr>
                                      <p:to>
                                        <p:strVal val="visible"/>
                                      </p:to>
                                    </p:set>
                                    <p:animEffect transition="in" filter="wheel(1)">
                                      <p:cBhvr>
                                        <p:cTn id="4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a:solidFill>
            <a:srgbClr val="FFC000"/>
          </a:solidFill>
        </p:spPr>
        <p:txBody>
          <a:bodyPr>
            <a:normAutofit fontScale="90000"/>
          </a:bodyPr>
          <a:lstStyle/>
          <a:p>
            <a:r>
              <a:rPr lang="en-US" dirty="0"/>
              <a:t>TRẢ LỜI CÂU HỎI</a:t>
            </a:r>
          </a:p>
        </p:txBody>
      </p:sp>
      <p:sp>
        <p:nvSpPr>
          <p:cNvPr id="3" name="Content Placeholder 2"/>
          <p:cNvSpPr>
            <a:spLocks noGrp="1"/>
          </p:cNvSpPr>
          <p:nvPr>
            <p:ph idx="1"/>
          </p:nvPr>
        </p:nvSpPr>
        <p:spPr>
          <a:xfrm>
            <a:off x="1981200" y="1143001"/>
            <a:ext cx="8229600" cy="4983163"/>
          </a:xfrm>
        </p:spPr>
        <p:txBody>
          <a:bodyPr>
            <a:normAutofit/>
          </a:bodyPr>
          <a:lstStyle/>
          <a:p>
            <a:pPr marL="0" indent="0">
              <a:buNone/>
            </a:pPr>
            <a:r>
              <a:rPr lang="vi-VN" b="1" dirty="0"/>
              <a:t>Câu 1: Chi tiết nào cho thấy nhím nâu rất nhút nhát?</a:t>
            </a:r>
            <a:endParaRPr lang="vi-VN" dirty="0"/>
          </a:p>
          <a:p>
            <a:pPr marL="0" indent="0">
              <a:buNone/>
            </a:pPr>
            <a:r>
              <a:rPr lang="vi-VN" b="1" dirty="0"/>
              <a:t>Phương pháp giải:</a:t>
            </a:r>
            <a:endParaRPr lang="vi-VN" dirty="0"/>
          </a:p>
          <a:p>
            <a:pPr marL="0" indent="0">
              <a:buNone/>
            </a:pPr>
            <a:r>
              <a:rPr lang="vi-VN" dirty="0"/>
              <a:t>Em đọc kĩ đoạn văn thứ nhất và thứ 2.</a:t>
            </a:r>
          </a:p>
          <a:p>
            <a:pPr marL="0" indent="0">
              <a:buNone/>
            </a:pPr>
            <a:r>
              <a:rPr lang="vi-VN" b="1" dirty="0"/>
              <a:t>Lời giải chi tiết:</a:t>
            </a:r>
            <a:endParaRPr lang="vi-VN" dirty="0"/>
          </a:p>
          <a:p>
            <a:pPr marL="0" indent="0">
              <a:buNone/>
            </a:pPr>
            <a:r>
              <a:rPr lang="vi-VN" dirty="0"/>
              <a:t>Những chi tiết cho thấy nhím nâu rất nhút nhát đó là: nhím nâu </a:t>
            </a:r>
            <a:r>
              <a:rPr lang="vi-VN" i="1" dirty="0"/>
              <a:t>lúng túng, nói lí nhí, nấp vào bụi cây, cuộn tròn người, sợ hãi; run run </a:t>
            </a:r>
            <a:r>
              <a:rPr lang="vi-VN" dirty="0"/>
              <a:t>khi bước vào nhà bạn nhím trắng.</a:t>
            </a:r>
          </a:p>
          <a:p>
            <a:pPr marL="0" indent="0">
              <a:buNone/>
            </a:pPr>
            <a:br>
              <a:rPr lang="vi-VN" dirty="0"/>
            </a:b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31" t="30556" r="20575" b="47222"/>
          <a:stretch/>
        </p:blipFill>
        <p:spPr bwMode="auto">
          <a:xfrm>
            <a:off x="3581400" y="5029200"/>
            <a:ext cx="6781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14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8200"/>
            <a:ext cx="8229600" cy="5334000"/>
          </a:xfrm>
        </p:spPr>
        <p:txBody>
          <a:bodyPr>
            <a:normAutofit/>
          </a:bodyPr>
          <a:lstStyle/>
          <a:p>
            <a:pPr marL="0" indent="0">
              <a:buNone/>
            </a:pPr>
            <a:r>
              <a:rPr lang="vi-VN" b="1" dirty="0"/>
              <a:t>Câu 2: Kể về những lần nhím trắng và nhím nâu gặp nhau.</a:t>
            </a:r>
            <a:endParaRPr lang="vi-VN" dirty="0"/>
          </a:p>
          <a:p>
            <a:pPr marL="0" indent="0">
              <a:buNone/>
            </a:pPr>
            <a:r>
              <a:rPr lang="vi-VN" b="1" dirty="0"/>
              <a:t>Phương pháp giải:</a:t>
            </a:r>
            <a:endParaRPr lang="vi-VN" dirty="0"/>
          </a:p>
          <a:p>
            <a:pPr marL="0" indent="0">
              <a:buNone/>
            </a:pPr>
            <a:r>
              <a:rPr lang="vi-VN" dirty="0"/>
              <a:t>Em đọc kĩ 2 lần nhím trắng và nhím nâu gặp nhau.</a:t>
            </a:r>
          </a:p>
          <a:p>
            <a:pPr marL="0" indent="0">
              <a:buNone/>
            </a:pPr>
            <a:r>
              <a:rPr lang="vi-VN" b="1" dirty="0"/>
              <a:t>Lời giải chi tiết:</a:t>
            </a:r>
            <a:endParaRPr lang="vi-VN" dirty="0"/>
          </a:p>
          <a:p>
            <a:pPr marL="0" indent="0">
              <a:buNone/>
            </a:pPr>
            <a:r>
              <a:rPr lang="vi-VN" dirty="0"/>
              <a:t>Nhím trắng và nhím nâu đã gặp nhau hai lần:</a:t>
            </a:r>
          </a:p>
          <a:p>
            <a:pPr marL="0" indent="0">
              <a:buNone/>
            </a:pPr>
            <a:r>
              <a:rPr lang="vi-VN" dirty="0"/>
              <a:t>- Lần 1: Nhím trắng và nhím nâu gặp nhau vào một buổi sáng, khi nhím nâu đang kiếm quả cây.</a:t>
            </a:r>
          </a:p>
          <a:p>
            <a:pPr marL="0" indent="0">
              <a:buNone/>
            </a:pPr>
            <a:r>
              <a:rPr lang="vi-VN" dirty="0"/>
              <a:t>- Lần 2: Hai bạn gặp nhau khi nhím nâu tránh mưa đúng vào nhà của nhím trắng.</a:t>
            </a:r>
          </a:p>
        </p:txBody>
      </p:sp>
    </p:spTree>
    <p:extLst>
      <p:ext uri="{BB962C8B-B14F-4D97-AF65-F5344CB8AC3E}">
        <p14:creationId xmlns:p14="http://schemas.microsoft.com/office/powerpoint/2010/main" val="384268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0"/>
            <a:ext cx="8229600" cy="4343400"/>
          </a:xfrm>
        </p:spPr>
        <p:txBody>
          <a:bodyPr>
            <a:normAutofit lnSpcReduction="10000"/>
          </a:bodyPr>
          <a:lstStyle/>
          <a:p>
            <a:pPr marL="0" indent="0">
              <a:buNone/>
            </a:pPr>
            <a:r>
              <a:rPr lang="vi-VN" b="1" dirty="0"/>
              <a:t>Câu 3: Theo em, vì sao nhím nâu nhận lời kết bạn cùng nhím trắng?</a:t>
            </a:r>
            <a:endParaRPr lang="vi-VN" dirty="0"/>
          </a:p>
          <a:p>
            <a:pPr marL="0" indent="0">
              <a:buNone/>
            </a:pPr>
            <a:r>
              <a:rPr lang="vi-VN" b="1" dirty="0"/>
              <a:t>Phương pháp giải:</a:t>
            </a:r>
            <a:endParaRPr lang="vi-VN" dirty="0"/>
          </a:p>
          <a:p>
            <a:pPr marL="0" indent="0">
              <a:buNone/>
            </a:pPr>
            <a:r>
              <a:rPr lang="vi-VN" dirty="0"/>
              <a:t>Em đọc kĩ đoạn văn thứ 3, chú ý những điều mà nhím nâu đã nghĩ.</a:t>
            </a:r>
          </a:p>
          <a:p>
            <a:pPr marL="0" indent="0">
              <a:buNone/>
            </a:pPr>
            <a:r>
              <a:rPr lang="vi-VN" b="1" dirty="0"/>
              <a:t>Lời giải chi tiết:</a:t>
            </a:r>
            <a:endParaRPr lang="vi-VN" dirty="0"/>
          </a:p>
          <a:p>
            <a:pPr marL="0" indent="0">
              <a:buNone/>
            </a:pPr>
            <a:r>
              <a:rPr lang="vi-VN" dirty="0"/>
              <a:t>Nhím nâu nhận lời kết bạn với nhím trắng là bởi vì nhím nâu nhận ra nhím trắng rất tốt bụng lại thân thiện, vui vẻ. Nhím nâu cũng nhận ra lời nhím trắng nói rất đúng: Không có bạn rất buồn.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16" t="54564" r="21355" b="32738"/>
          <a:stretch/>
        </p:blipFill>
        <p:spPr bwMode="auto">
          <a:xfrm>
            <a:off x="1510145" y="5191992"/>
            <a:ext cx="6934200"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3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1"/>
            <a:ext cx="8229600" cy="4343400"/>
          </a:xfrm>
        </p:spPr>
        <p:txBody>
          <a:bodyPr>
            <a:normAutofit/>
          </a:bodyPr>
          <a:lstStyle/>
          <a:p>
            <a:pPr marL="0" indent="0">
              <a:buNone/>
            </a:pPr>
            <a:r>
              <a:rPr lang="vi-VN" b="1" dirty="0"/>
              <a:t>Câu 4: Nhờ đâu nhím trắng và nhím nâu có những ngày mùa đông vui vẻ, ấm áp?</a:t>
            </a:r>
            <a:endParaRPr lang="vi-VN" dirty="0"/>
          </a:p>
          <a:p>
            <a:pPr marL="0" indent="0">
              <a:buNone/>
            </a:pPr>
            <a:r>
              <a:rPr lang="vi-VN" b="1" dirty="0"/>
              <a:t>Phương pháp giải:</a:t>
            </a:r>
            <a:endParaRPr lang="vi-VN" dirty="0"/>
          </a:p>
          <a:p>
            <a:pPr marL="0" indent="0">
              <a:buNone/>
            </a:pPr>
            <a:r>
              <a:rPr lang="vi-VN" dirty="0"/>
              <a:t>Em đọc kĩ đoạn văn thứ 3, phần cuối.</a:t>
            </a:r>
          </a:p>
          <a:p>
            <a:pPr marL="0" indent="0">
              <a:buNone/>
            </a:pPr>
            <a:r>
              <a:rPr lang="vi-VN" b="1" dirty="0"/>
              <a:t>Lời giải chi tiết:</a:t>
            </a:r>
            <a:endParaRPr lang="vi-VN" dirty="0"/>
          </a:p>
          <a:p>
            <a:pPr marL="0" indent="0">
              <a:buNone/>
            </a:pPr>
            <a:r>
              <a:rPr lang="vi-VN" dirty="0"/>
              <a:t>Nhím nâu và nhím trắng có những ngày mùa đông vui vẻ, ấm áp là bởi vì hai bạn đã kết bạn với nhau, cùng nhau trang trí, sắp xếp chỗ ở cùng nhau.</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146" y="5247121"/>
            <a:ext cx="69310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5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solidFill>
            <a:srgbClr val="FFC000"/>
          </a:solidFill>
        </p:spPr>
        <p:txBody>
          <a:bodyPr>
            <a:normAutofit/>
          </a:bodyPr>
          <a:lstStyle/>
          <a:p>
            <a:r>
              <a:rPr lang="en-US" sz="3600" b="1" dirty="0">
                <a:latin typeface="Times New Roman" pitchFamily="18" charset="0"/>
                <a:cs typeface="Times New Roman" pitchFamily="18" charset="0"/>
              </a:rPr>
              <a:t>LUYỆN TẬP THEO VĂN BẢN ĐỌC</a:t>
            </a:r>
          </a:p>
        </p:txBody>
      </p:sp>
      <p:sp>
        <p:nvSpPr>
          <p:cNvPr id="3" name="Content Placeholder 2"/>
          <p:cNvSpPr>
            <a:spLocks noGrp="1"/>
          </p:cNvSpPr>
          <p:nvPr>
            <p:ph idx="1"/>
          </p:nvPr>
        </p:nvSpPr>
        <p:spPr>
          <a:xfrm>
            <a:off x="1981200" y="1143002"/>
            <a:ext cx="8229600" cy="3581399"/>
          </a:xfrm>
        </p:spPr>
        <p:txBody>
          <a:bodyPr>
            <a:normAutofit/>
          </a:bodyPr>
          <a:lstStyle/>
          <a:p>
            <a:pPr marL="0" indent="0">
              <a:buNone/>
            </a:pPr>
            <a:r>
              <a:rPr lang="vi-VN" b="1" dirty="0"/>
              <a:t>Câu 1: Đóng vai nhím trắng, nhím nâu trong lần gặp lại để nói tiếp các câu:</a:t>
            </a:r>
            <a:endParaRPr lang="vi-VN" dirty="0"/>
          </a:p>
          <a:p>
            <a:pPr marL="0" indent="0">
              <a:buNone/>
            </a:pPr>
            <a:r>
              <a:rPr lang="vi-VN" b="1" dirty="0"/>
              <a:t>Lời giải :</a:t>
            </a:r>
            <a:endParaRPr lang="vi-VN" dirty="0"/>
          </a:p>
          <a:p>
            <a:pPr marL="0" indent="0">
              <a:buNone/>
            </a:pPr>
            <a:r>
              <a:rPr lang="vi-VN" dirty="0"/>
              <a:t>Nhím nâu: Xin lỗi, mình không biết đây là nhà của bạn. Vì thế, mình mới vào đây trú mưa.</a:t>
            </a:r>
          </a:p>
          <a:p>
            <a:pPr marL="0" indent="0">
              <a:buNone/>
            </a:pPr>
            <a:r>
              <a:rPr lang="vi-VN" dirty="0"/>
              <a:t>Nhím trắng: Đừng ngại, bạn cứ vào đây trú mưa đi! Mình rất vui vì giúp được bạn.</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1" y="4984422"/>
            <a:ext cx="4365371" cy="183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68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6146"/>
                                        </p:tgtEl>
                                        <p:attrNameLst>
                                          <p:attrName>r</p:attrName>
                                        </p:attrNameLst>
                                      </p:cBhvr>
                                    </p:animRot>
                                    <p:animRot by="-240000">
                                      <p:cBhvr>
                                        <p:cTn id="19" dur="200" fill="hold">
                                          <p:stCondLst>
                                            <p:cond delay="200"/>
                                          </p:stCondLst>
                                        </p:cTn>
                                        <p:tgtEl>
                                          <p:spTgt spid="6146"/>
                                        </p:tgtEl>
                                        <p:attrNameLst>
                                          <p:attrName>r</p:attrName>
                                        </p:attrNameLst>
                                      </p:cBhvr>
                                    </p:animRot>
                                    <p:animRot by="240000">
                                      <p:cBhvr>
                                        <p:cTn id="20" dur="200" fill="hold">
                                          <p:stCondLst>
                                            <p:cond delay="400"/>
                                          </p:stCondLst>
                                        </p:cTn>
                                        <p:tgtEl>
                                          <p:spTgt spid="6146"/>
                                        </p:tgtEl>
                                        <p:attrNameLst>
                                          <p:attrName>r</p:attrName>
                                        </p:attrNameLst>
                                      </p:cBhvr>
                                    </p:animRot>
                                    <p:animRot by="-240000">
                                      <p:cBhvr>
                                        <p:cTn id="21" dur="200" fill="hold">
                                          <p:stCondLst>
                                            <p:cond delay="600"/>
                                          </p:stCondLst>
                                        </p:cTn>
                                        <p:tgtEl>
                                          <p:spTgt spid="6146"/>
                                        </p:tgtEl>
                                        <p:attrNameLst>
                                          <p:attrName>r</p:attrName>
                                        </p:attrNameLst>
                                      </p:cBhvr>
                                    </p:animRot>
                                    <p:animRot by="120000">
                                      <p:cBhvr>
                                        <p:cTn id="22" dur="200" fill="hold">
                                          <p:stCondLst>
                                            <p:cond delay="800"/>
                                          </p:stCondLst>
                                        </p:cTn>
                                        <p:tgtEl>
                                          <p:spTgt spid="6146"/>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770</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CHÀO MỪNG CÁC EM ĐẾN VỚI TIẾT HỌC NGÀY HÔM NAY</vt:lpstr>
      <vt:lpstr>KHỞI ĐỘNG</vt:lpstr>
      <vt:lpstr>NỘI DUNG BÀI HỌC</vt:lpstr>
      <vt:lpstr>TRẢ LỜI CÂU HỎI</vt:lpstr>
      <vt:lpstr>PowerPoint Presentation</vt:lpstr>
      <vt:lpstr>PowerPoint Presentation</vt:lpstr>
      <vt:lpstr>PowerPoint Presentation</vt:lpstr>
      <vt:lpstr>LUYỆN TẬP THEO VĂN BẢN ĐỌC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NGÀY HÔM NAY</dc:title>
  <dc:creator>lenovo</dc:creator>
  <cp:lastModifiedBy>lenovo</cp:lastModifiedBy>
  <cp:revision>1</cp:revision>
  <dcterms:created xsi:type="dcterms:W3CDTF">2022-11-28T02:50:10Z</dcterms:created>
  <dcterms:modified xsi:type="dcterms:W3CDTF">2022-11-28T02:50:26Z</dcterms:modified>
</cp:coreProperties>
</file>