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8" r:id="rId4"/>
  </p:sldMasterIdLst>
  <p:notesMasterIdLst>
    <p:notesMasterId r:id="rId12"/>
  </p:notesMasterIdLst>
  <p:sldIdLst>
    <p:sldId id="264" r:id="rId5"/>
    <p:sldId id="265" r:id="rId6"/>
    <p:sldId id="267" r:id="rId7"/>
    <p:sldId id="256" r:id="rId8"/>
    <p:sldId id="268" r:id="rId9"/>
    <p:sldId id="26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DFF"/>
    <a:srgbClr val="DBECEF"/>
    <a:srgbClr val="E7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6FFB-C309-486F-A6CE-7EAB766431B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D32D-212A-4F2A-B8FE-35DA279E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8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3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5" y="698684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7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622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9" y="596935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6469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38520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110" lvl="1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664" lvl="2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218" lvl="3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7772" lvl="4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7327" lvl="5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6880" lvl="6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435" lvl="7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5990" lvl="8" indent="-385205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32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609555" lvl="0" indent="-42330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10" lvl="1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664" lvl="2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218" lvl="3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772" lvl="4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327" lvl="5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880" lvl="6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435" lvl="7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990" lvl="8" indent="-423301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609555" lvl="0" indent="-42330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10" lvl="1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664" lvl="2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218" lvl="3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772" lvl="4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327" lvl="5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880" lvl="6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435" lvl="7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990" lvl="8" indent="-423301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43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39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440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110" lvl="1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664" lvl="2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218" lvl="3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7772" lvl="4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7327" lvl="5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6880" lvl="6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435" lvl="7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5990" lvl="8" indent="-440234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320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4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7" y="582185"/>
            <a:ext cx="2874295" cy="2014411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62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marL="609555" lvl="0" indent="-42330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10" lvl="1" indent="-42330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664" lvl="2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218" lvl="3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772" lvl="4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327" lvl="5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880" lvl="6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435" lvl="7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990" lvl="8" indent="-423301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4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99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552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5" y="432987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45716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10" lvl="1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664" lvl="2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218" lvl="3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772" lvl="4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327" lvl="5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6880" lvl="6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435" lvl="7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5990" lvl="8" indent="-457167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69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108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208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606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60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49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431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122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6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72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82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4" y="3180521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9" y="1766176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81" y="3111883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/>
          <a:p>
            <a:pPr algn="ctr" defTabSz="914354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 defTabSz="914354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359541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938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852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49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684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7B16-2095-47C5-AEDD-F2183BB40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0E611-93E2-4D3A-9B13-D6ECA0DA6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0134D-68F9-418E-98A5-74F76D79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44B25-61F9-4D2C-8B3A-048F15AE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878A1-9EE0-4FA9-86CB-1AFA070E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5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6E37-85D0-4470-A88F-88509B0A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ABF61-864C-44BB-B91B-579585BD8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71C51-A253-4B45-B71D-FA31E37D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4F2FF-60F0-4F0F-A387-3565FD24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F086D-93EE-45CD-A3A3-4F12076B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82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18BE-9BD0-4661-93B6-EE24C13E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6A5AB-6548-4926-A056-327FBD247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82D9C-8B54-410F-ABA7-AFBA4A01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AE5F3-B8A2-4CD0-9F60-57EC2279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F61C4-D697-4A9B-B26C-4CED1F6E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5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80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3E86-9E1E-4AA3-9EE3-DFC6B31E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1C6A7-1E92-48E9-8344-EA9FC869B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762B8-16E6-4FF5-A106-344544D87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9C362-782C-4BD2-B03B-11E02120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C6DE8-21D2-4D97-8AC2-F362CC48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EB38A-A20A-41C8-8621-A4E86313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4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A5FF-D136-4728-BB19-0C80170E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ED1AA-3B7F-4B01-9915-D86A7077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FE8F2-6B28-455E-A85A-DA12C7F08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C5922-3F0B-4585-A50C-549604757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049E7-2F35-4FC5-8311-D2C0B5209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72F4FE-BC12-4A38-98EF-AED3F437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38CC8E-7C32-45ED-A180-B6DDA465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27C16-6ECB-4805-B20B-3274EA37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07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EBD3-2BF8-4877-AF5D-19C05DE2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BE159-97C1-4590-8108-01E3E944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B8CCF-3E70-46AF-B739-049CB69D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C4E81-5AB3-4C0D-901B-FFDC87AB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28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702BC-38B0-415B-A35D-169E39EF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558B4-0E15-4926-8520-1DED2EED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66472-4145-4AD2-AE88-C26F41C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40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1403-09B9-49B2-A31B-025B0AD7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6E3C-6724-46B3-95BA-4667B0CB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54417-93FB-42D7-884D-C7C7624D4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87623-43C8-4449-A6D6-491DF1DE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E127D-2CFD-451F-A2A7-9755A294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765A0-D998-436E-8192-AE818925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15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D5B1-B3D1-4148-AAB8-EA9F272F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287D4C-F155-4D5B-98C0-D65886AA1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5CBA3-300D-4349-A27F-70F796C05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D28B1-69BA-48E8-B0C0-7CB86A05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58293-F0BF-4B36-9B21-56F8307F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6DA30-DD70-48AD-94C2-47D2D513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89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A751-2EBD-4E3E-A32E-3F3D8F52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2BEC1-DC06-4FC9-9B2F-9741A625E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9405D-DE23-474E-B88F-844B771C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FB49-F733-4014-8F51-C8A82B9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24638-3361-4AA6-9591-D1B21B08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BA4F4-5233-45C5-BE20-212334348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7C6BB-914B-4193-A911-A31D1F3BA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81460-6D44-4D8B-AB67-E7DD02D7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126CB-64B7-4AD8-AE2A-04568C6DC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57053-62EA-4C08-A553-598DA836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64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341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0468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7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137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56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8958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1427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325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1147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663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824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580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54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0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9849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6970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4830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330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733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397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335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47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2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0485884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90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47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8653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1520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54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7FE7-74B0-41A0-BC2B-6A08FE13BE8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5006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85414-3A7A-462F-BDCE-6B1FCFCC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47CA8-49C0-47B5-A604-F352328B5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32860-5616-43A7-9409-495628F0A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528F8-42BB-4F23-82BC-5F423A01D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ED10E-C39C-4B87-BD7E-22166E35D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4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9737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102317" y="3700897"/>
            <a:ext cx="8106400" cy="22068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vi-VN" sz="9600" dirty="0">
                <a:solidFill>
                  <a:schemeClr val="accent2"/>
                </a:solidFill>
                <a:latin typeface="+mj-lt"/>
              </a:rPr>
              <a:t>KHI EM </a:t>
            </a:r>
            <a:br>
              <a:rPr lang="vi-VN" sz="9600" dirty="0">
                <a:solidFill>
                  <a:schemeClr val="accent2"/>
                </a:solidFill>
                <a:latin typeface="+mj-lt"/>
              </a:rPr>
            </a:br>
            <a:r>
              <a:rPr lang="vi-VN" sz="9600" dirty="0">
                <a:solidFill>
                  <a:schemeClr val="accent2"/>
                </a:solidFill>
                <a:latin typeface="+mj-lt"/>
              </a:rPr>
              <a:t>BỊ LẠC</a:t>
            </a:r>
            <a:br>
              <a:rPr lang="vi-VN" sz="9600" dirty="0">
                <a:solidFill>
                  <a:schemeClr val="accent2"/>
                </a:solidFill>
                <a:latin typeface="+mj-lt"/>
              </a:rPr>
            </a:br>
            <a:endParaRPr sz="9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197693" y="5156399"/>
            <a:ext cx="1902800" cy="105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0" indent="0"/>
            <a:r>
              <a:rPr lang="vi-VN" sz="4000" b="1" dirty="0"/>
              <a:t>Tiết 1 </a:t>
            </a:r>
            <a:endParaRPr sz="4000" b="1" dirty="0"/>
          </a:p>
        </p:txBody>
      </p:sp>
      <p:sp>
        <p:nvSpPr>
          <p:cNvPr id="178" name="Google Shape;178;p29"/>
          <p:cNvSpPr/>
          <p:nvPr/>
        </p:nvSpPr>
        <p:spPr>
          <a:xfrm>
            <a:off x="2825330" y="3905688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8466614" y="3902863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901001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16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729" y="1956597"/>
            <a:ext cx="5894024" cy="301620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914354"/>
            <a:r>
              <a:rPr lang="vi-VN" sz="9500" b="1" dirty="0">
                <a:solidFill>
                  <a:srgbClr val="70AD47"/>
                </a:solidFill>
                <a:latin typeface="Times New Roman"/>
              </a:rPr>
              <a:t>KHỞI ĐỘNG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79078" y="2178083"/>
            <a:ext cx="1904420" cy="258986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0308" y="2350568"/>
            <a:ext cx="1510338" cy="524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3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7" y="579549"/>
            <a:ext cx="8970136" cy="57375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0794" y="579549"/>
            <a:ext cx="1944710" cy="82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1152659"/>
            <a:ext cx="495837" cy="18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6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26" y="1026827"/>
            <a:ext cx="9044994" cy="48581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76646"/>
            <a:ext cx="12192000" cy="304800"/>
          </a:xfrm>
          <a:prstGeom prst="rect">
            <a:avLst/>
          </a:prstGeom>
          <a:solidFill>
            <a:srgbClr val="8FC3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73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2" y="463645"/>
            <a:ext cx="5567967" cy="6293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889" y="1980"/>
            <a:ext cx="464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a/ Kể chuyện theo tranh: 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5769735" y="3310867"/>
            <a:ext cx="940168" cy="598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6709903" y="1384478"/>
            <a:ext cx="5415566" cy="3986012"/>
          </a:xfrm>
          <a:prstGeom prst="cloud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2860" y="2268184"/>
            <a:ext cx="4932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b) Trả lời câu hỏi: </a:t>
            </a:r>
          </a:p>
          <a:p>
            <a:pPr marL="342900" indent="-342900">
              <a:buAutoNum type="arabicPeriod"/>
            </a:pPr>
            <a:r>
              <a:rPr lang="vi-VN" sz="2400" i="1" dirty="0">
                <a:latin typeface="+mj-lt"/>
              </a:rPr>
              <a:t>Bạn Vũ đã gặp phải chuyện gì? </a:t>
            </a:r>
          </a:p>
          <a:p>
            <a:pPr marL="342900" indent="-342900">
              <a:buAutoNum type="arabicPeriod"/>
            </a:pPr>
            <a:r>
              <a:rPr lang="vi-VN" sz="2400" i="1" dirty="0">
                <a:latin typeface="+mj-lt"/>
              </a:rPr>
              <a:t>Điều gì có thể xảy ra khi bạn Vũ </a:t>
            </a:r>
          </a:p>
          <a:p>
            <a:r>
              <a:rPr lang="vi-VN" sz="2400" i="1" dirty="0">
                <a:latin typeface="+mj-lt"/>
              </a:rPr>
              <a:t>bị lạc? </a:t>
            </a:r>
          </a:p>
          <a:p>
            <a:r>
              <a:rPr lang="vi-VN" sz="2400" i="1" dirty="0">
                <a:latin typeface="+mj-lt"/>
              </a:rPr>
              <a:t>3. Theo em, bạn Vũ nên làm gì </a:t>
            </a:r>
          </a:p>
          <a:p>
            <a:r>
              <a:rPr lang="vi-VN" sz="2400" i="1" dirty="0">
                <a:latin typeface="+mj-lt"/>
              </a:rPr>
              <a:t>khi ấy? 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79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22" y="212502"/>
            <a:ext cx="437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Câu hỏi: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1370" y="218935"/>
            <a:ext cx="9523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Em có thể bị lạc trong những tình huống nào?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Điều gì có thể xảy ra nếu em bị lạc trong những tình huống đó?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3" y="1188669"/>
            <a:ext cx="4527206" cy="2707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91" y="1188669"/>
            <a:ext cx="4275611" cy="2543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9" y="4075837"/>
            <a:ext cx="4383790" cy="2543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76" y="4075837"/>
            <a:ext cx="4327126" cy="251461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290218" y="3483736"/>
            <a:ext cx="386367" cy="3863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6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205868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741830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98" y="1964285"/>
            <a:ext cx="5645314" cy="1087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r>
              <a:rPr lang="vi-VN" sz="8800" dirty="0">
                <a:latin typeface="+mj-lt"/>
              </a:rPr>
              <a:t>CỦNG CỐ </a:t>
            </a:r>
            <a:br>
              <a:rPr lang="vi-VN" sz="8800" dirty="0">
                <a:latin typeface="+mj-lt"/>
              </a:rPr>
            </a:br>
            <a:r>
              <a:rPr lang="vi-VN" sz="8800" dirty="0">
                <a:latin typeface="+mj-lt"/>
              </a:rPr>
              <a:t>DẶN DÒ</a:t>
            </a:r>
            <a:br>
              <a:rPr lang="vi-VN" sz="8800" dirty="0">
                <a:latin typeface="+mj-lt"/>
              </a:rPr>
            </a:br>
            <a:endParaRPr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1849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93</Words>
  <Application>Microsoft Office PowerPoint</Application>
  <PresentationFormat>Widescreen</PresentationFormat>
  <Paragraphs>14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Anonymous Pro</vt:lpstr>
      <vt:lpstr>Arial</vt:lpstr>
      <vt:lpstr>Calibri</vt:lpstr>
      <vt:lpstr>Calibri Light</vt:lpstr>
      <vt:lpstr>Coming Soon</vt:lpstr>
      <vt:lpstr>Concert One</vt:lpstr>
      <vt:lpstr>Roboto Mono</vt:lpstr>
      <vt:lpstr>Roboto Mono Regular</vt:lpstr>
      <vt:lpstr>Times New Roman</vt:lpstr>
      <vt:lpstr>Office Theme</vt:lpstr>
      <vt:lpstr>Notebook Lesson by Slidesgo</vt:lpstr>
      <vt:lpstr>1_Office Theme</vt:lpstr>
      <vt:lpstr>1_Notebook Lesson by Slidesgo</vt:lpstr>
      <vt:lpstr>KHI EM  BỊ LẠC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DẶN DÒ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13</cp:revision>
  <dcterms:created xsi:type="dcterms:W3CDTF">2021-06-25T03:50:57Z</dcterms:created>
  <dcterms:modified xsi:type="dcterms:W3CDTF">2022-11-28T03:26:40Z</dcterms:modified>
</cp:coreProperties>
</file>