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785" r:id="rId4"/>
    <p:sldMasterId id="2147483827" r:id="rId5"/>
    <p:sldMasterId id="2147483859" r:id="rId6"/>
    <p:sldMasterId id="2147483873" r:id="rId7"/>
    <p:sldMasterId id="2147483895" r:id="rId8"/>
  </p:sldMasterIdLst>
  <p:notesMasterIdLst>
    <p:notesMasterId r:id="rId15"/>
  </p:notesMasterIdLst>
  <p:sldIdLst>
    <p:sldId id="3401" r:id="rId9"/>
    <p:sldId id="3399" r:id="rId10"/>
    <p:sldId id="3402" r:id="rId11"/>
    <p:sldId id="265" r:id="rId12"/>
    <p:sldId id="496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20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664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91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50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064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64666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158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010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3106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621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2089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160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47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47896" y="1984039"/>
            <a:ext cx="7899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4: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từ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câu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242007F-E3E3-4C76-BE9A-3FC3EED60E71}"/>
              </a:ext>
            </a:extLst>
          </p:cNvPr>
          <p:cNvSpPr txBox="1"/>
          <p:nvPr/>
        </p:nvSpPr>
        <p:spPr>
          <a:xfrm>
            <a:off x="1632613" y="439167"/>
            <a:ext cx="1019060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Những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nào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người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làm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việc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biển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3" name="Rounded Rectangle 21">
            <a:extLst>
              <a:ext uri="{FF2B5EF4-FFF2-40B4-BE49-F238E27FC236}">
                <a16:creationId xmlns="" xmlns:a16="http://schemas.microsoft.com/office/drawing/2014/main" id="{7A1BABF6-715A-4F34-A1B3-3EA8822F0D95}"/>
              </a:ext>
            </a:extLst>
          </p:cNvPr>
          <p:cNvSpPr/>
          <p:nvPr/>
        </p:nvSpPr>
        <p:spPr>
          <a:xfrm>
            <a:off x="4872187" y="1864736"/>
            <a:ext cx="3711454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bộ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đội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hải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quân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Rounded Rectangle 21">
            <a:extLst>
              <a:ext uri="{FF2B5EF4-FFF2-40B4-BE49-F238E27FC236}">
                <a16:creationId xmlns="" xmlns:a16="http://schemas.microsoft.com/office/drawing/2014/main" id="{BF6FA7D1-2F0B-4307-930E-4D2DEDE7E6EC}"/>
              </a:ext>
            </a:extLst>
          </p:cNvPr>
          <p:cNvSpPr/>
          <p:nvPr/>
        </p:nvSpPr>
        <p:spPr>
          <a:xfrm>
            <a:off x="9458125" y="1912160"/>
            <a:ext cx="129122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lái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xe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="" xmlns:a16="http://schemas.microsoft.com/office/drawing/2014/main" id="{82EC8FA2-2B1B-4E78-A0FE-2D44361BC5FF}"/>
              </a:ext>
            </a:extLst>
          </p:cNvPr>
          <p:cNvSpPr/>
          <p:nvPr/>
        </p:nvSpPr>
        <p:spPr>
          <a:xfrm>
            <a:off x="2359288" y="1864736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ngư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dân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="" xmlns:a16="http://schemas.microsoft.com/office/drawing/2014/main" id="{ABF6292F-B052-4F4E-AEA9-47834F34F220}"/>
              </a:ext>
            </a:extLst>
          </p:cNvPr>
          <p:cNvSpPr/>
          <p:nvPr/>
        </p:nvSpPr>
        <p:spPr>
          <a:xfrm>
            <a:off x="2338939" y="4219851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thợ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lặn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253C3BE6-FB0C-4364-B7DE-A780158A0856}"/>
              </a:ext>
            </a:extLst>
          </p:cNvPr>
          <p:cNvSpPr/>
          <p:nvPr/>
        </p:nvSpPr>
        <p:spPr>
          <a:xfrm>
            <a:off x="5271829" y="4258287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thủy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thủ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="" xmlns:a16="http://schemas.microsoft.com/office/drawing/2014/main" id="{3AD41FC6-8BD5-4F4A-B3F0-5FA83C4B6F83}"/>
              </a:ext>
            </a:extLst>
          </p:cNvPr>
          <p:cNvSpPr/>
          <p:nvPr/>
        </p:nvSpPr>
        <p:spPr>
          <a:xfrm>
            <a:off x="8458021" y="4381216"/>
            <a:ext cx="2000207" cy="6572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nông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dân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095" y="5065387"/>
            <a:ext cx="2180059" cy="14533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348" y="5137229"/>
            <a:ext cx="2381251" cy="1309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411" y="5065387"/>
            <a:ext cx="2182906" cy="14533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947" y="2698730"/>
            <a:ext cx="1970664" cy="13784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96" y="2698730"/>
            <a:ext cx="1959695" cy="13243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758" y="2815997"/>
            <a:ext cx="1789953" cy="139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0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A747934-A5A0-4E40-A121-8B22528F4876}"/>
              </a:ext>
            </a:extLst>
          </p:cNvPr>
          <p:cNvSpPr txBox="1"/>
          <p:nvPr/>
        </p:nvSpPr>
        <p:spPr>
          <a:xfrm>
            <a:off x="926853" y="1419540"/>
            <a:ext cx="1060659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Kết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A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B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tạo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="" xmlns:a16="http://schemas.microsoft.com/office/drawing/2014/main" id="{27ED04E4-B237-4BE8-965B-72DE6F029770}"/>
              </a:ext>
            </a:extLst>
          </p:cNvPr>
          <p:cNvSpPr/>
          <p:nvPr/>
        </p:nvSpPr>
        <p:spPr>
          <a:xfrm>
            <a:off x="7228775" y="2788966"/>
            <a:ext cx="4146142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nuôi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tôm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cá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="" xmlns:a16="http://schemas.microsoft.com/office/drawing/2014/main" id="{2E511A4D-3744-4211-895D-121F9B4382B2}"/>
              </a:ext>
            </a:extLst>
          </p:cNvPr>
          <p:cNvSpPr/>
          <p:nvPr/>
        </p:nvSpPr>
        <p:spPr>
          <a:xfrm>
            <a:off x="7228775" y="3617209"/>
            <a:ext cx="4146143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đánh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cá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="" xmlns:a16="http://schemas.microsoft.com/office/drawing/2014/main" id="{142A8617-3D74-45D4-9C2A-BA9678FF34CD}"/>
              </a:ext>
            </a:extLst>
          </p:cNvPr>
          <p:cNvSpPr/>
          <p:nvPr/>
        </p:nvSpPr>
        <p:spPr>
          <a:xfrm>
            <a:off x="7189967" y="4445336"/>
            <a:ext cx="4184951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canh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biển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đảo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9" name="Rounded Rectangle 13">
            <a:extLst>
              <a:ext uri="{FF2B5EF4-FFF2-40B4-BE49-F238E27FC236}">
                <a16:creationId xmlns="" xmlns:a16="http://schemas.microsoft.com/office/drawing/2014/main" id="{E3E37838-3F3D-46AB-B21F-50EC477A8AFF}"/>
              </a:ext>
            </a:extLst>
          </p:cNvPr>
          <p:cNvSpPr/>
          <p:nvPr/>
        </p:nvSpPr>
        <p:spPr>
          <a:xfrm>
            <a:off x="1150235" y="2826998"/>
            <a:ext cx="5527273" cy="654232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chài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khơi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="" xmlns:a16="http://schemas.microsoft.com/office/drawing/2014/main" id="{987AD379-4A5D-492C-ABF4-8B43AF356F75}"/>
              </a:ext>
            </a:extLst>
          </p:cNvPr>
          <p:cNvSpPr/>
          <p:nvPr/>
        </p:nvSpPr>
        <p:spPr>
          <a:xfrm>
            <a:off x="1150235" y="3650434"/>
            <a:ext cx="5527273" cy="65146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đội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tuần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tra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ounded Rectangle 15">
            <a:extLst>
              <a:ext uri="{FF2B5EF4-FFF2-40B4-BE49-F238E27FC236}">
                <a16:creationId xmlns="" xmlns:a16="http://schemas.microsoft.com/office/drawing/2014/main" id="{AD7059F6-DB16-4D64-81C0-5B30CEAE9FCF}"/>
              </a:ext>
            </a:extLst>
          </p:cNvPr>
          <p:cNvSpPr/>
          <p:nvPr/>
        </p:nvSpPr>
        <p:spPr>
          <a:xfrm>
            <a:off x="1150235" y="4448164"/>
            <a:ext cx="5527273" cy="65146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bè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B4D0891-1538-4710-91DD-6AD6A69E8FE1}"/>
              </a:ext>
            </a:extLst>
          </p:cNvPr>
          <p:cNvSpPr txBox="1"/>
          <p:nvPr/>
        </p:nvSpPr>
        <p:spPr>
          <a:xfrm>
            <a:off x="2701963" y="2322359"/>
            <a:ext cx="905362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+mj-lt"/>
              </a:rPr>
              <a:t>   A                                    B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A5A24CB3-70EC-4BCF-AC15-A59FDAA92F7A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6677508" y="3154114"/>
            <a:ext cx="551267" cy="788829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E8587877-FA4B-4979-8F01-0A8D038F079B}"/>
              </a:ext>
            </a:extLst>
          </p:cNvPr>
          <p:cNvCxnSpPr>
            <a:cxnSpLocks/>
            <a:stCxn id="10" idx="3"/>
            <a:endCxn id="8" idx="1"/>
          </p:cNvCxnSpPr>
          <p:nvPr/>
        </p:nvCxnSpPr>
        <p:spPr>
          <a:xfrm>
            <a:off x="6677508" y="3976168"/>
            <a:ext cx="512459" cy="79490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6464DF49-9227-4845-B501-1AA21BC87DC0}"/>
              </a:ext>
            </a:extLst>
          </p:cNvPr>
          <p:cNvCxnSpPr>
            <a:cxnSpLocks/>
            <a:stCxn id="11" idx="3"/>
            <a:endCxn id="6" idx="1"/>
          </p:cNvCxnSpPr>
          <p:nvPr/>
        </p:nvCxnSpPr>
        <p:spPr>
          <a:xfrm flipV="1">
            <a:off x="6677508" y="3114700"/>
            <a:ext cx="551267" cy="1659198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=""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=""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6ED9402-3531-4675-A0BA-D76053E158DC}"/>
              </a:ext>
            </a:extLst>
          </p:cNvPr>
          <p:cNvSpPr txBox="1"/>
          <p:nvPr/>
        </p:nvSpPr>
        <p:spPr>
          <a:xfrm>
            <a:off x="5585867" y="1288403"/>
            <a:ext cx="6228915" cy="16554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>
                <a:latin typeface="+mj-lt"/>
                <a:ea typeface="+mj-ea"/>
                <a:cs typeface="+mj-cs"/>
              </a:rPr>
              <a:t>3.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Dựa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vào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kết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quả</a:t>
            </a:r>
            <a:r>
              <a:rPr lang="en-US" sz="3700" b="1" dirty="0">
                <a:latin typeface="+mj-lt"/>
                <a:ea typeface="+mj-ea"/>
                <a:cs typeface="+mj-cs"/>
              </a:rPr>
              <a:t> ở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bài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tập</a:t>
            </a:r>
            <a:r>
              <a:rPr lang="en-US" sz="3700" b="1" dirty="0">
                <a:latin typeface="+mj-lt"/>
                <a:ea typeface="+mj-ea"/>
                <a:cs typeface="+mj-cs"/>
              </a:rPr>
              <a:t> 2,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đặt</a:t>
            </a:r>
            <a:r>
              <a:rPr lang="en-US" sz="3700" b="1" dirty="0">
                <a:latin typeface="+mj-lt"/>
                <a:ea typeface="+mj-ea"/>
                <a:cs typeface="+mj-cs"/>
              </a:rPr>
              <a:t> 2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câu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hỏi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và</a:t>
            </a:r>
            <a:r>
              <a:rPr lang="en-US" sz="3700" b="1" dirty="0">
                <a:latin typeface="+mj-lt"/>
                <a:ea typeface="+mj-ea"/>
                <a:cs typeface="+mj-cs"/>
              </a:rPr>
              <a:t> 2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câu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trả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lời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theo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mẫu</a:t>
            </a:r>
            <a:r>
              <a:rPr lang="en-US" sz="3700" b="1" dirty="0"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6" name="Picture 2" descr="Fisher cartoon character Royalty Free Vector Image">
            <a:extLst>
              <a:ext uri="{FF2B5EF4-FFF2-40B4-BE49-F238E27FC236}">
                <a16:creationId xmlns="" xmlns:a16="http://schemas.microsoft.com/office/drawing/2014/main" id="{88478B44-7478-42F9-AF4F-E435E9BA3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862"/>
          <a:stretch/>
        </p:blipFill>
        <p:spPr bwMode="auto">
          <a:xfrm>
            <a:off x="1068129" y="1288403"/>
            <a:ext cx="3876165" cy="43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E5B149DA-ED7E-41DB-88CF-7FB4E344E8A7}"/>
              </a:ext>
            </a:extLst>
          </p:cNvPr>
          <p:cNvSpPr txBox="1">
            <a:spLocks/>
          </p:cNvSpPr>
          <p:nvPr/>
        </p:nvSpPr>
        <p:spPr>
          <a:xfrm>
            <a:off x="5585869" y="3192703"/>
            <a:ext cx="5754896" cy="3014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098" indent="-457098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377" indent="-380914" algn="l" defTabSz="121892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657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120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582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045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509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972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434" indent="-304731" algn="l" defTabSz="12189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200" b="1">
                <a:solidFill>
                  <a:srgbClr val="FF0000"/>
                </a:solidFill>
                <a:latin typeface="+mj-lt"/>
              </a:rPr>
              <a:t>M: </a:t>
            </a:r>
          </a:p>
          <a:p>
            <a:pPr marL="380990"/>
            <a:r>
              <a:rPr lang="en-US" sz="3200">
                <a:latin typeface="+mj-lt"/>
              </a:rPr>
              <a:t>Những người dân chài ra khơi để làm gì?</a:t>
            </a:r>
          </a:p>
          <a:p>
            <a:pPr marL="380990"/>
            <a:r>
              <a:rPr lang="en-US" sz="3200">
                <a:latin typeface="+mj-lt"/>
              </a:rPr>
              <a:t>Những người dân chài ra khơi để đánh cá.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/>
        </p:nvSpPr>
        <p:spPr>
          <a:xfrm>
            <a:off x="5122843" y="2740901"/>
            <a:ext cx="62103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6400" dirty="0" err="1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Củng</a:t>
            </a:r>
            <a:r>
              <a:rPr lang="en-US" altLang="zh-CN" sz="6400" dirty="0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6400" dirty="0" err="1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cố</a:t>
            </a:r>
            <a:r>
              <a:rPr lang="en-US" altLang="zh-CN" sz="6400" dirty="0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, </a:t>
            </a:r>
            <a:r>
              <a:rPr lang="en-US" altLang="zh-CN" sz="6400" dirty="0" err="1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dặn</a:t>
            </a:r>
            <a:r>
              <a:rPr lang="en-US" altLang="zh-CN" sz="6400" dirty="0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6400" dirty="0" err="1">
                <a:solidFill>
                  <a:srgbClr val="FCB6C5">
                    <a:lumMod val="90000"/>
                  </a:srgbClr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dò</a:t>
            </a:r>
            <a:endParaRPr lang="zh-CN" altLang="en-US" sz="6400" dirty="0">
              <a:solidFill>
                <a:srgbClr val="FCB6C5">
                  <a:lumMod val="90000"/>
                </a:srgbClr>
              </a:solidFill>
              <a:latin typeface="Arial" panose="020B0604020202020204" pitchFamily="34" charset="0"/>
              <a:ea typeface="华康海报体W12(P)" panose="040B0C00000000000000" pitchFamily="82" charset="-122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668866" y="1133667"/>
            <a:ext cx="4476381" cy="5781484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9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157</Words>
  <Application>Microsoft Office PowerPoint</Application>
  <PresentationFormat>Custom</PresentationFormat>
  <Paragraphs>24</Paragraphs>
  <Slides>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Office Theme</vt:lpstr>
      <vt:lpstr>1_Office 主题</vt:lpstr>
      <vt:lpstr>2_Office 主题</vt:lpstr>
      <vt:lpstr>1_第一PPT，www.1ppt.com</vt:lpstr>
      <vt:lpstr>https://www.freeppt7.com</vt:lpstr>
      <vt:lpstr>1_Office Theme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44</cp:revision>
  <dcterms:created xsi:type="dcterms:W3CDTF">2021-07-20T01:55:21Z</dcterms:created>
  <dcterms:modified xsi:type="dcterms:W3CDTF">2023-04-12T14:02:41Z</dcterms:modified>
</cp:coreProperties>
</file>