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95" r:id="rId7"/>
    <p:sldMasterId id="2147483899" r:id="rId8"/>
    <p:sldMasterId id="2147483914" r:id="rId9"/>
  </p:sldMasterIdLst>
  <p:notesMasterIdLst>
    <p:notesMasterId r:id="rId21"/>
  </p:notesMasterIdLst>
  <p:sldIdLst>
    <p:sldId id="3401" r:id="rId10"/>
    <p:sldId id="3402" r:id="rId11"/>
    <p:sldId id="3403" r:id="rId12"/>
    <p:sldId id="307" r:id="rId13"/>
    <p:sldId id="309" r:id="rId14"/>
    <p:sldId id="314" r:id="rId15"/>
    <p:sldId id="3404" r:id="rId16"/>
    <p:sldId id="265" r:id="rId17"/>
    <p:sldId id="3397" r:id="rId18"/>
    <p:sldId id="290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N cỡ vừa">
            <a:hlinkClick r:id="" action="ppaction://media"/>
            <a:extLst>
              <a:ext uri="{FF2B5EF4-FFF2-40B4-BE49-F238E27FC236}">
                <a16:creationId xmlns:a16="http://schemas.microsoft.com/office/drawing/2014/main" id="{1875A191-F682-4FC8-BC7B-1A7CACA68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5" y="854080"/>
            <a:ext cx="10208830" cy="57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215</Words>
  <Application>Microsoft Office PowerPoint</Application>
  <PresentationFormat>Widescreen</PresentationFormat>
  <Paragraphs>40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HP001</vt:lpstr>
      <vt:lpstr>微软雅黑</vt:lpstr>
      <vt:lpstr>UTM Cookies</vt:lpstr>
      <vt:lpstr>字魂59号-创粗黑</vt:lpstr>
      <vt:lpstr>.VnTime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2021-08-06T14:50:33Z</dcterms:modified>
</cp:coreProperties>
</file>