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7"/>
  </p:notesMasterIdLst>
  <p:sldIdLst>
    <p:sldId id="256" r:id="rId5"/>
    <p:sldId id="262" r:id="rId6"/>
    <p:sldId id="263" r:id="rId7"/>
    <p:sldId id="407" r:id="rId8"/>
    <p:sldId id="257" r:id="rId9"/>
    <p:sldId id="264" r:id="rId10"/>
    <p:sldId id="408" r:id="rId11"/>
    <p:sldId id="266" r:id="rId12"/>
    <p:sldId id="267" r:id="rId13"/>
    <p:sldId id="354" r:id="rId14"/>
    <p:sldId id="258" r:id="rId15"/>
    <p:sldId id="316" r:id="rId16"/>
    <p:sldId id="318" r:id="rId17"/>
    <p:sldId id="401" r:id="rId18"/>
    <p:sldId id="398" r:id="rId19"/>
    <p:sldId id="399" r:id="rId20"/>
    <p:sldId id="400" r:id="rId21"/>
    <p:sldId id="2007577096" r:id="rId22"/>
    <p:sldId id="356" r:id="rId23"/>
    <p:sldId id="320" r:id="rId24"/>
    <p:sldId id="2007577097" r:id="rId25"/>
    <p:sldId id="2007577098" r:id="rId26"/>
    <p:sldId id="404" r:id="rId27"/>
    <p:sldId id="405" r:id="rId28"/>
    <p:sldId id="265" r:id="rId29"/>
    <p:sldId id="323" r:id="rId30"/>
    <p:sldId id="393" r:id="rId31"/>
    <p:sldId id="402" r:id="rId32"/>
    <p:sldId id="403" r:id="rId33"/>
    <p:sldId id="406" r:id="rId34"/>
    <p:sldId id="324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0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3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201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0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8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53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21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4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40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43.jpe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49.png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50.png"/><Relationship Id="rId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microsoft.com/office/2007/relationships/hdphoto" Target="../media/hdphoto19.wdp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50.png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55.png"/><Relationship Id="rId5" Type="http://schemas.openxmlformats.org/officeDocument/2006/relationships/tags" Target="../tags/tag12.xml"/><Relationship Id="rId10" Type="http://schemas.openxmlformats.org/officeDocument/2006/relationships/image" Target="../media/image54.png"/><Relationship Id="rId4" Type="http://schemas.openxmlformats.org/officeDocument/2006/relationships/tags" Target="../tags/tag11.xml"/><Relationship Id="rId9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microsoft.com/office/2007/relationships/hdphoto" Target="../media/hdphoto21.wdp"/><Relationship Id="rId5" Type="http://schemas.openxmlformats.org/officeDocument/2006/relationships/image" Target="../media/image56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microsoft.com/office/2007/relationships/hdphoto" Target="../media/hdphoto19.wdp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50.png"/><Relationship Id="rId4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microsoft.com/office/2007/relationships/hdphoto" Target="../media/hdphoto19.wdp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50.png"/><Relationship Id="rId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49.png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50.pn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microsoft.com/office/2007/relationships/hdphoto" Target="../media/hdphoto2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0.png"/><Relationship Id="rId18" Type="http://schemas.openxmlformats.org/officeDocument/2006/relationships/slide" Target="slide9.xml"/><Relationship Id="rId26" Type="http://schemas.microsoft.com/office/2007/relationships/hdphoto" Target="../media/hdphoto15.wdp"/><Relationship Id="rId3" Type="http://schemas.microsoft.com/office/2007/relationships/hdphoto" Target="../media/hdphoto1.wdp"/><Relationship Id="rId21" Type="http://schemas.openxmlformats.org/officeDocument/2006/relationships/image" Target="../media/image33.gif"/><Relationship Id="rId7" Type="http://schemas.openxmlformats.org/officeDocument/2006/relationships/image" Target="../media/image28.png"/><Relationship Id="rId12" Type="http://schemas.openxmlformats.org/officeDocument/2006/relationships/slide" Target="slide7.xml"/><Relationship Id="rId17" Type="http://schemas.microsoft.com/office/2007/relationships/hdphoto" Target="../media/hdphoto12.wdp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31.png"/><Relationship Id="rId20" Type="http://schemas.microsoft.com/office/2007/relationships/hdphoto" Target="../media/hdphoto13.wdp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microsoft.com/office/2007/relationships/hdphoto" Target="../media/hdphoto10.wdp"/><Relationship Id="rId24" Type="http://schemas.openxmlformats.org/officeDocument/2006/relationships/image" Target="../media/image35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14.wdp"/><Relationship Id="rId28" Type="http://schemas.openxmlformats.org/officeDocument/2006/relationships/image" Target="../media/image38.png"/><Relationship Id="rId10" Type="http://schemas.openxmlformats.org/officeDocument/2006/relationships/image" Target="../media/image29.png"/><Relationship Id="rId19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slide" Target="slide6.xml"/><Relationship Id="rId14" Type="http://schemas.microsoft.com/office/2007/relationships/hdphoto" Target="../media/hdphoto11.wdp"/><Relationship Id="rId22" Type="http://schemas.openxmlformats.org/officeDocument/2006/relationships/image" Target="../media/image34.png"/><Relationship Id="rId27" Type="http://schemas.openxmlformats.org/officeDocument/2006/relationships/image" Target="../media/image37.png"/><Relationship Id="rId30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artoon watermelon sliced sweet watermelon Vector Image">
            <a:extLst>
              <a:ext uri="{FF2B5EF4-FFF2-40B4-BE49-F238E27FC236}">
                <a16:creationId xmlns="" xmlns:a16="http://schemas.microsoft.com/office/drawing/2014/main" id="{F1C36761-7851-46D0-ADD7-BF9A82BC1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7509797" y="3819600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66751" y="101372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=""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– 2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CF90421A-AF57-4343-83A0-569D0DE6B429}"/>
              </a:ext>
            </a:extLst>
          </p:cNvPr>
          <p:cNvGrpSpPr/>
          <p:nvPr/>
        </p:nvGrpSpPr>
        <p:grpSpPr>
          <a:xfrm>
            <a:off x="1909960" y="836968"/>
            <a:ext cx="2629265" cy="752282"/>
            <a:chOff x="328799" y="617893"/>
            <a:chExt cx="1971949" cy="564212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32924D26-5E01-46FF-9691-E3FCFD18C2A9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2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8BDA38C-066C-4AC2-AFC8-CBD8F11CFFF4}"/>
                </a:ext>
              </a:extLst>
            </p:cNvPr>
            <p:cNvSpPr txBox="1"/>
            <p:nvPr/>
          </p:nvSpPr>
          <p:spPr>
            <a:xfrm>
              <a:off x="328799" y="62036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7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F960025-AF53-4914-8E2E-B7D63C17E60A}"/>
              </a:ext>
            </a:extLst>
          </p:cNvPr>
          <p:cNvSpPr txBox="1"/>
          <p:nvPr/>
        </p:nvSpPr>
        <p:spPr>
          <a:xfrm>
            <a:off x="3756597" y="678530"/>
            <a:ext cx="55684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MAI AN TIÊM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F15B220-B75F-4D29-859F-D284887B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" y="4206999"/>
            <a:ext cx="2932204" cy="2132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379983" y="681060"/>
            <a:ext cx="3150957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370225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391952" y="1640372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323474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0213" y="2040378"/>
            <a:ext cx="461985" cy="748988"/>
            <a:chOff x="3411861" y="2963960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x-none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1861" y="2963960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x-none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="" xmlns:a16="http://schemas.microsoft.com/office/drawing/2014/main" id="{85BD8A0D-BD36-4230-8C1C-D428B953104E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=""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543212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8123473" y="2893024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6143264" y="210932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838742" y="214116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215785" y="363683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9300239" y="368298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3307933" y="440141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8416344" y="4379175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”.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thẫm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nhóm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17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cha,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nay.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4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x-none" sz="4267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78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46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x-none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x-none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895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6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406865" y="8204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90984" y="3707381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90984" y="4663213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89" y="339109"/>
            <a:ext cx="1829419" cy="148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94262" y="927434"/>
            <a:ext cx="1130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894262" y="2266479"/>
            <a:ext cx="1198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604309" y="3644405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847709" y="4455760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2" y="3221053"/>
            <a:ext cx="1505081" cy="1220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497645" y="2141273"/>
            <a:ext cx="1098169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654982" y="2801550"/>
            <a:ext cx="10283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745934" y="2801550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1653640" y="4348800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6601025" y="4333037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10650050" y="2798808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7881490" y="3574843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939860" y="4426582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326938" y="5262156"/>
            <a:ext cx="9323112" cy="123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sông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1793</Words>
  <Application>Microsoft Office PowerPoint</Application>
  <PresentationFormat>Custom</PresentationFormat>
  <Paragraphs>114</Paragraphs>
  <Slides>32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Doodle Sketchbook by Slidesgo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19</cp:revision>
  <dcterms:created xsi:type="dcterms:W3CDTF">2021-07-20T01:55:21Z</dcterms:created>
  <dcterms:modified xsi:type="dcterms:W3CDTF">2023-04-10T03:47:16Z</dcterms:modified>
</cp:coreProperties>
</file>