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331" r:id="rId4"/>
    <p:sldId id="332" r:id="rId5"/>
    <p:sldId id="333" r:id="rId6"/>
    <p:sldId id="334" r:id="rId7"/>
    <p:sldId id="294" r:id="rId8"/>
    <p:sldId id="295" r:id="rId9"/>
    <p:sldId id="296" r:id="rId10"/>
    <p:sldId id="316" r:id="rId11"/>
    <p:sldId id="307" r:id="rId12"/>
    <p:sldId id="317" r:id="rId13"/>
    <p:sldId id="318" r:id="rId14"/>
    <p:sldId id="312" r:id="rId15"/>
    <p:sldId id="321" r:id="rId16"/>
    <p:sldId id="322" r:id="rId17"/>
    <p:sldId id="314" r:id="rId18"/>
    <p:sldId id="269" r:id="rId19"/>
    <p:sldId id="271" r:id="rId2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006B92"/>
    <a:srgbClr val="95B3D7"/>
    <a:srgbClr val="B3A2C7"/>
    <a:srgbClr val="EFF7EA"/>
    <a:srgbClr val="FFE7D6"/>
    <a:srgbClr val="FF9900"/>
    <a:srgbClr val="E5FFD0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6" autoAdjust="0"/>
    <p:restoredTop sz="94660"/>
  </p:normalViewPr>
  <p:slideViewPr>
    <p:cSldViewPr>
      <p:cViewPr>
        <p:scale>
          <a:sx n="33" d="100"/>
          <a:sy n="33" d="100"/>
        </p:scale>
        <p:origin x="-1932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0.png"/><Relationship Id="rId18" Type="http://schemas.openxmlformats.org/officeDocument/2006/relationships/slide" Target="slide8.xml"/><Relationship Id="rId26" Type="http://schemas.openxmlformats.org/officeDocument/2006/relationships/image" Target="../media/image17.png"/><Relationship Id="rId39" Type="http://schemas.microsoft.com/office/2007/relationships/hdphoto" Target="../media/hdphoto24.wdp"/><Relationship Id="rId3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microsoft.com/office/2007/relationships/hdphoto" Target="../media/hdphoto18.wdp"/><Relationship Id="rId17" Type="http://schemas.openxmlformats.org/officeDocument/2006/relationships/image" Target="../media/image31.png"/><Relationship Id="rId25" Type="http://schemas.microsoft.com/office/2007/relationships/hdphoto" Target="../media/hdphoto19.wdp"/><Relationship Id="rId33" Type="http://schemas.microsoft.com/office/2007/relationships/hdphoto" Target="../media/hdphoto12.wdp"/><Relationship Id="rId38" Type="http://schemas.openxmlformats.org/officeDocument/2006/relationships/image" Target="../media/image38.png"/><Relationship Id="rId2" Type="http://schemas.openxmlformats.org/officeDocument/2006/relationships/image" Target="../media/image22.jpeg"/><Relationship Id="rId16" Type="http://schemas.microsoft.com/office/2007/relationships/hdphoto" Target="../media/hdphoto9.wdp"/><Relationship Id="rId20" Type="http://schemas.openxmlformats.org/officeDocument/2006/relationships/slide" Target="slide7.xml"/><Relationship Id="rId29" Type="http://schemas.microsoft.com/office/2007/relationships/hdphoto" Target="../media/hdphoto20.wdp"/><Relationship Id="rId41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29.png"/><Relationship Id="rId24" Type="http://schemas.openxmlformats.org/officeDocument/2006/relationships/image" Target="../media/image33.png"/><Relationship Id="rId32" Type="http://schemas.openxmlformats.org/officeDocument/2006/relationships/image" Target="../media/image18.png"/><Relationship Id="rId37" Type="http://schemas.microsoft.com/office/2007/relationships/hdphoto" Target="../media/hdphoto23.wdp"/><Relationship Id="rId40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15.png"/><Relationship Id="rId23" Type="http://schemas.openxmlformats.org/officeDocument/2006/relationships/slide" Target="slide9.xml"/><Relationship Id="rId28" Type="http://schemas.openxmlformats.org/officeDocument/2006/relationships/image" Target="../media/image34.png"/><Relationship Id="rId36" Type="http://schemas.openxmlformats.org/officeDocument/2006/relationships/image" Target="../media/image37.png"/><Relationship Id="rId10" Type="http://schemas.microsoft.com/office/2007/relationships/hdphoto" Target="../media/hdphoto17.wdp"/><Relationship Id="rId19" Type="http://schemas.openxmlformats.org/officeDocument/2006/relationships/image" Target="../media/image32.png"/><Relationship Id="rId31" Type="http://schemas.microsoft.com/office/2007/relationships/hdphoto" Target="../media/hdphoto21.wdp"/><Relationship Id="rId44" Type="http://schemas.openxmlformats.org/officeDocument/2006/relationships/slide" Target="slide10.xml"/><Relationship Id="rId4" Type="http://schemas.microsoft.com/office/2007/relationships/hdphoto" Target="../media/hdphoto14.wdp"/><Relationship Id="rId9" Type="http://schemas.openxmlformats.org/officeDocument/2006/relationships/image" Target="../media/image28.png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5.png"/><Relationship Id="rId35" Type="http://schemas.microsoft.com/office/2007/relationships/hdphoto" Target="../media/hdphoto22.wdp"/><Relationship Id="rId43" Type="http://schemas.microsoft.com/office/2007/relationships/hdphoto" Target="../media/hdphoto2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449D0C-8241-46C7-8E5F-C412BE2AB8D3}"/>
              </a:ext>
            </a:extLst>
          </p:cNvPr>
          <p:cNvSpPr txBox="1"/>
          <p:nvPr/>
        </p:nvSpPr>
        <p:spPr>
          <a:xfrm>
            <a:off x="3604780" y="2564904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46967EB-E289-4E1C-9737-C6EC7AE76DF2}"/>
              </a:ext>
            </a:extLst>
          </p:cNvPr>
          <p:cNvGrpSpPr/>
          <p:nvPr/>
        </p:nvGrpSpPr>
        <p:grpSpPr>
          <a:xfrm>
            <a:off x="2474295" y="1450675"/>
            <a:ext cx="3770489" cy="4500193"/>
            <a:chOff x="2524758" y="534955"/>
            <a:chExt cx="3770489" cy="450019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F6BA3719-FBF2-4FD6-BBFE-F2CB2182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" t="4699" r="67172" b="74412"/>
            <a:stretch/>
          </p:blipFill>
          <p:spPr>
            <a:xfrm>
              <a:off x="2524758" y="534955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5D79801D-2243-4B5F-B7FD-2913AE3D17C1}"/>
                    </a:ext>
                  </a:extLst>
                </p:cNvPr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597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122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79801D-2243-4B5F-B7FD-2913AE3D17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6DED2B03-FAE8-4284-AA37-D6E050321B36}"/>
              </a:ext>
            </a:extLst>
          </p:cNvPr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0C3E1924-751D-4AC5-A037-B0A278ECAE78}"/>
              </a:ext>
            </a:extLst>
          </p:cNvPr>
          <p:cNvGrpSpPr/>
          <p:nvPr/>
        </p:nvGrpSpPr>
        <p:grpSpPr>
          <a:xfrm>
            <a:off x="-367975" y="1450675"/>
            <a:ext cx="3709338" cy="4238661"/>
            <a:chOff x="-260758" y="2689957"/>
            <a:chExt cx="3709338" cy="423866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EF02FC9D-9B55-4593-943D-37239E6DF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t="52112" r="66081" b="27731"/>
            <a:stretch/>
          </p:blipFill>
          <p:spPr>
            <a:xfrm>
              <a:off x="-260758" y="26899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xmlns="" id="{FA88E8C5-8770-4DE7-A3DA-ECFFE78F021F}"/>
                    </a:ext>
                  </a:extLst>
                </p:cNvPr>
                <p:cNvSpPr txBox="1"/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376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88E8C5-8770-4DE7-A3DA-ECFFE78F0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AE141ED7-25B9-43FB-9B5E-EB3CA7B6C017}"/>
              </a:ext>
            </a:extLst>
          </p:cNvPr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B8281FC8-84A9-4AFA-90A0-A01B70F46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7" t="5859" r="6346" b="73252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01BABACC-C1C3-408E-885D-1B0227DC69C9}"/>
                    </a:ext>
                  </a:extLst>
                </p:cNvPr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143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48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1BABACC-C1C3-408E-885D-1B0227DC6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BB1A2DD0-C062-4EA5-A1BA-E4ABCE023830}"/>
              </a:ext>
            </a:extLst>
          </p:cNvPr>
          <p:cNvGrpSpPr/>
          <p:nvPr/>
        </p:nvGrpSpPr>
        <p:grpSpPr>
          <a:xfrm>
            <a:off x="9286982" y="1296352"/>
            <a:ext cx="3505301" cy="4392488"/>
            <a:chOff x="8884658" y="360248"/>
            <a:chExt cx="3505301" cy="439248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C1477DC-E174-4ED5-BE21-D7765D268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40" t="75167" r="2333" b="3944"/>
            <a:stretch/>
          </p:blipFill>
          <p:spPr>
            <a:xfrm>
              <a:off x="8884658" y="360248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CE55E471-1520-4BA3-B540-814A2E87F28D}"/>
                    </a:ext>
                  </a:extLst>
                </p:cNvPr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E55E471-1520-4BA3-B540-814A2E87F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="" id="{6350E966-7E90-4344-B8AA-8C585D35863D}"/>
                  </a:ext>
                </a:extLst>
              </p:cNvPr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350E966-7E90-4344-B8AA-8C585D358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xmlns="" id="{9C780BFA-28A3-4207-AC8F-47188851A7E6}"/>
                  </a:ext>
                </a:extLst>
              </p:cNvPr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780BFA-28A3-4207-AC8F-47188851A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D2193FDB-EEDD-4A80-AB5F-6A0AE7CF9EBC}"/>
              </a:ext>
            </a:extLst>
          </p:cNvPr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E3F98AB8-313E-41C7-8F43-58C85B01089F}"/>
              </a:ext>
            </a:extLst>
          </p:cNvPr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E6DC9196-9546-45FD-A8E0-5CB34E385DED}"/>
                  </a:ext>
                </a:extLst>
              </p:cNvPr>
              <p:cNvSpPr/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𝟏𝟗𝟏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DC9196-9546-45FD-A8E0-5CB34E385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102B4B08-B18F-428D-9C5D-7259EEC23E9D}"/>
              </a:ext>
            </a:extLst>
          </p:cNvPr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494711D7-5E38-4ADB-92CA-BA6F754CE84E}"/>
                  </a:ext>
                </a:extLst>
              </p:cNvPr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𝟔𝟑𝟐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94711D7-5E38-4ADB-92CA-BA6F754CE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2" grpId="0"/>
      <p:bldP spid="92" grpId="1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318 + 142		248 + 25			159 + 6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285 + 507		164  53			216 + 8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285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507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792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164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217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218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226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318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142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460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248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273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159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165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318 + 142		248 + 25			159 + 6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7871492" cy="678033"/>
            <a:chOff x="1253941" y="511805"/>
            <a:chExt cx="7871492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7065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cs typeface="Times New Roman" pitchFamily="18" charset="0"/>
                </a:rPr>
                <a:t>Chọn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kết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quả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với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mỗi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phép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tính</a:t>
              </a:r>
              <a:r>
                <a:rPr lang="en-US" sz="3200" dirty="0">
                  <a:cs typeface="Times New Roman" pitchFamily="18" charset="0"/>
                </a:rPr>
                <a:t>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6871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EE0E47E-A1F5-4B30-AEF6-026A7CB2A78B}"/>
              </a:ext>
            </a:extLst>
          </p:cNvPr>
          <p:cNvGrpSpPr/>
          <p:nvPr/>
        </p:nvGrpSpPr>
        <p:grpSpPr>
          <a:xfrm>
            <a:off x="1790548" y="5016527"/>
            <a:ext cx="1656080" cy="1354974"/>
            <a:chOff x="2521622" y="4003909"/>
            <a:chExt cx="1656080" cy="13549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CB64EDB-9537-424E-A2B4-774016FCA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4FF52E6-8AF6-4458-A16A-E909804D2C71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1C67EAC-049D-41C7-9A2B-2B08E7290B34}"/>
                </a:ext>
              </a:extLst>
            </p:cNvPr>
            <p:cNvSpPr txBox="1"/>
            <p:nvPr/>
          </p:nvSpPr>
          <p:spPr>
            <a:xfrm>
              <a:off x="2993942" y="4490310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571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7586BF8-4B00-4749-842A-E107F743E514}"/>
              </a:ext>
            </a:extLst>
          </p:cNvPr>
          <p:cNvGrpSpPr/>
          <p:nvPr/>
        </p:nvGrpSpPr>
        <p:grpSpPr>
          <a:xfrm>
            <a:off x="893891" y="1879442"/>
            <a:ext cx="2840235" cy="1939477"/>
            <a:chOff x="1654431" y="376337"/>
            <a:chExt cx="2840235" cy="19394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3F2E3B1-381B-4217-BA51-0536D7C3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" t="13506" r="71545" b="20492"/>
            <a:stretch/>
          </p:blipFill>
          <p:spPr>
            <a:xfrm>
              <a:off x="1981200" y="376337"/>
              <a:ext cx="2513466" cy="1939477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FA834AA-D923-42D1-A0CA-820AE831F9FD}"/>
                </a:ext>
              </a:extLst>
            </p:cNvPr>
            <p:cNvSpPr/>
            <p:nvPr/>
          </p:nvSpPr>
          <p:spPr>
            <a:xfrm>
              <a:off x="1654431" y="1264804"/>
              <a:ext cx="1801935" cy="456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485 + 243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21A75A0-116E-4C37-AAB5-35699C40446E}"/>
              </a:ext>
            </a:extLst>
          </p:cNvPr>
          <p:cNvGrpSpPr/>
          <p:nvPr/>
        </p:nvGrpSpPr>
        <p:grpSpPr>
          <a:xfrm>
            <a:off x="4293547" y="1983163"/>
            <a:ext cx="2032001" cy="1732035"/>
            <a:chOff x="5288770" y="620325"/>
            <a:chExt cx="2032001" cy="173203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0F462BF-7EA4-46D7-9139-3F378C756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5626" r="45101" b="25432"/>
            <a:stretch/>
          </p:blipFill>
          <p:spPr>
            <a:xfrm>
              <a:off x="5288770" y="620325"/>
              <a:ext cx="2032001" cy="1732035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6E0066C-DB23-4E75-A699-DE6A68C1B1C5}"/>
                </a:ext>
              </a:extLst>
            </p:cNvPr>
            <p:cNvSpPr/>
            <p:nvPr/>
          </p:nvSpPr>
          <p:spPr>
            <a:xfrm>
              <a:off x="5380906" y="1448666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248 + 13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4AE0C1C-EB0C-4EA7-AF95-C2AA5720EE43}"/>
              </a:ext>
            </a:extLst>
          </p:cNvPr>
          <p:cNvGrpSpPr/>
          <p:nvPr/>
        </p:nvGrpSpPr>
        <p:grpSpPr>
          <a:xfrm>
            <a:off x="6884969" y="1879442"/>
            <a:ext cx="2173668" cy="1939477"/>
            <a:chOff x="7676109" y="376337"/>
            <a:chExt cx="2173668" cy="193947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973452C-A8D2-4073-96D8-E111810F0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79" t="7415" r="20835" b="26583"/>
            <a:stretch/>
          </p:blipFill>
          <p:spPr>
            <a:xfrm>
              <a:off x="7676109" y="376337"/>
              <a:ext cx="2173668" cy="1939477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5384DE1E-4C44-4C54-9321-DB2C2E99A0BD}"/>
                </a:ext>
              </a:extLst>
            </p:cNvPr>
            <p:cNvSpPr/>
            <p:nvPr/>
          </p:nvSpPr>
          <p:spPr>
            <a:xfrm rot="615181">
              <a:off x="7794424" y="1281954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880 + 20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0C7C98F-8BE5-4E1D-904B-033D92F58155}"/>
              </a:ext>
            </a:extLst>
          </p:cNvPr>
          <p:cNvGrpSpPr/>
          <p:nvPr/>
        </p:nvGrpSpPr>
        <p:grpSpPr>
          <a:xfrm>
            <a:off x="9618058" y="1879442"/>
            <a:ext cx="1942159" cy="1939477"/>
            <a:chOff x="9960917" y="997570"/>
            <a:chExt cx="1942159" cy="193947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5CF4F88-7392-4AB1-A26A-8028AF274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98" t="27893" r="1297" b="6105"/>
            <a:stretch/>
          </p:blipFill>
          <p:spPr>
            <a:xfrm>
              <a:off x="9960917" y="997570"/>
              <a:ext cx="1848949" cy="1939477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BAE4105D-D170-42ED-B1B4-ED792099DBC8}"/>
                </a:ext>
              </a:extLst>
            </p:cNvPr>
            <p:cNvSpPr/>
            <p:nvPr/>
          </p:nvSpPr>
          <p:spPr>
            <a:xfrm rot="21068106">
              <a:off x="10127056" y="2041345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562 + 9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C7AA07F-46C7-4E13-A003-7C1C39566C3D}"/>
              </a:ext>
            </a:extLst>
          </p:cNvPr>
          <p:cNvGrpSpPr/>
          <p:nvPr/>
        </p:nvGrpSpPr>
        <p:grpSpPr>
          <a:xfrm>
            <a:off x="4227315" y="5016527"/>
            <a:ext cx="1656080" cy="1354974"/>
            <a:chOff x="2521622" y="4003909"/>
            <a:chExt cx="1656080" cy="135497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BC72036-1460-4F4E-8CF5-91EB6EDA1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A584FC8D-21F4-4B41-9BA2-5DE56857A0A2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A2B513D-09DD-4B57-815C-F2BBA4D39207}"/>
                </a:ext>
              </a:extLst>
            </p:cNvPr>
            <p:cNvSpPr txBox="1"/>
            <p:nvPr/>
          </p:nvSpPr>
          <p:spPr>
            <a:xfrm>
              <a:off x="3000047" y="4490310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728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8248F23-19E3-4E60-AA91-CC07AAC3407C}"/>
              </a:ext>
            </a:extLst>
          </p:cNvPr>
          <p:cNvGrpSpPr/>
          <p:nvPr/>
        </p:nvGrpSpPr>
        <p:grpSpPr>
          <a:xfrm>
            <a:off x="6664082" y="5016527"/>
            <a:ext cx="1656080" cy="1354974"/>
            <a:chOff x="2521622" y="4003909"/>
            <a:chExt cx="1656080" cy="135497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3A6184F7-9EC3-4792-ADA8-EF403DAB9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01D2D339-C1A7-4FBA-ADEE-7526DD43E8B3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1AEB3AA-AB46-4F4F-8F29-6B2693FD94B1}"/>
                </a:ext>
              </a:extLst>
            </p:cNvPr>
            <p:cNvSpPr txBox="1"/>
            <p:nvPr/>
          </p:nvSpPr>
          <p:spPr>
            <a:xfrm>
              <a:off x="3000047" y="4507419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261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A2C0C8A-0478-4153-97D5-0E9099A5D026}"/>
              </a:ext>
            </a:extLst>
          </p:cNvPr>
          <p:cNvGrpSpPr/>
          <p:nvPr/>
        </p:nvGrpSpPr>
        <p:grpSpPr>
          <a:xfrm>
            <a:off x="9100850" y="5016527"/>
            <a:ext cx="1656080" cy="1354974"/>
            <a:chOff x="2483199" y="3953170"/>
            <a:chExt cx="1656080" cy="135497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9A378E81-372A-4486-A117-03527E2FF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483199" y="3953170"/>
              <a:ext cx="1656080" cy="1354974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81F2B9FF-14E3-4D37-B5C7-B9ADA40457E1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F93D945-39C7-4E44-9089-E402EDF7FBF4}"/>
                </a:ext>
              </a:extLst>
            </p:cNvPr>
            <p:cNvSpPr txBox="1"/>
            <p:nvPr/>
          </p:nvSpPr>
          <p:spPr>
            <a:xfrm>
              <a:off x="3000047" y="4462974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900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FF162FD-FCC5-4DA4-A005-A35F7A82E597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2541889" y="3429000"/>
            <a:ext cx="2513466" cy="158752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D38D777-924F-4E38-880B-D63E629E626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5276242" y="3575441"/>
            <a:ext cx="2215880" cy="1441086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336186C-AEA3-40B1-84F6-037DE7602F8F}"/>
              </a:ext>
            </a:extLst>
          </p:cNvPr>
          <p:cNvCxnSpPr/>
          <p:nvPr/>
        </p:nvCxnSpPr>
        <p:spPr>
          <a:xfrm>
            <a:off x="7779281" y="3528307"/>
            <a:ext cx="1979227" cy="1632709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40FB55B-EBE8-41C7-909C-D39688137C94}"/>
              </a:ext>
            </a:extLst>
          </p:cNvPr>
          <p:cNvCxnSpPr/>
          <p:nvPr/>
        </p:nvCxnSpPr>
        <p:spPr>
          <a:xfrm flipV="1">
            <a:off x="2727032" y="3528307"/>
            <a:ext cx="7915933" cy="1609483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62FD151-F029-48E9-87F6-A432C2A98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33268" r="7584" b="12013"/>
          <a:stretch/>
        </p:blipFill>
        <p:spPr bwMode="auto">
          <a:xfrm>
            <a:off x="1722677" y="2432395"/>
            <a:ext cx="7948897" cy="3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2475CA5-210D-4D77-A284-CD9775564288}"/>
              </a:ext>
            </a:extLst>
          </p:cNvPr>
          <p:cNvGrpSpPr/>
          <p:nvPr/>
        </p:nvGrpSpPr>
        <p:grpSpPr>
          <a:xfrm>
            <a:off x="6778525" y="3119671"/>
            <a:ext cx="5786098" cy="3546682"/>
            <a:chOff x="962976" y="3667540"/>
            <a:chExt cx="5678094" cy="272788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838D2DC0-20E7-4BC8-B2B8-129AA75F4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8636F41-F727-4499-AD08-BFA081E86F4E}"/>
                </a:ext>
              </a:extLst>
            </p:cNvPr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023698CB-9DF9-43FF-A1BC-E20E80B3B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CC32E8-1C1F-42B1-9BDE-7F3F05169370}"/>
              </a:ext>
            </a:extLst>
          </p:cNvPr>
          <p:cNvGrpSpPr/>
          <p:nvPr/>
        </p:nvGrpSpPr>
        <p:grpSpPr>
          <a:xfrm>
            <a:off x="238006" y="577049"/>
            <a:ext cx="11714399" cy="1420441"/>
            <a:chOff x="910630" y="557947"/>
            <a:chExt cx="11574061" cy="14204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E2E93D4-3805-4C65-AB7B-F9C546DBAFC6}"/>
                </a:ext>
              </a:extLst>
            </p:cNvPr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185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F09DDB8-CFEC-408C-8DA4-5A22454A14F4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A040E6D9-8ACD-4DF2-A243-1AF207A0E0C9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88E08C60-49A5-4BD4-9315-A8D2D134537E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" name="Rounded Rectangular Callout 36">
            <a:extLst>
              <a:ext uri="{FF2B5EF4-FFF2-40B4-BE49-F238E27FC236}">
                <a16:creationId xmlns:a16="http://schemas.microsoft.com/office/drawing/2014/main" xmlns="" id="{D64BB104-55FD-4620-AA7B-3C5ACDAA8089}"/>
              </a:ext>
            </a:extLst>
          </p:cNvPr>
          <p:cNvSpPr/>
          <p:nvPr/>
        </p:nvSpPr>
        <p:spPr>
          <a:xfrm>
            <a:off x="118542" y="2941618"/>
            <a:ext cx="7112107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B156534-75AC-4C6A-A631-39E14F88CB65}"/>
              </a:ext>
            </a:extLst>
          </p:cNvPr>
          <p:cNvSpPr/>
          <p:nvPr/>
        </p:nvSpPr>
        <p:spPr>
          <a:xfrm>
            <a:off x="305482" y="3110953"/>
            <a:ext cx="6738225" cy="181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185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72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8">
            <a:extLst>
              <a:ext uri="{FF2B5EF4-FFF2-40B4-BE49-F238E27FC236}">
                <a16:creationId xmlns:a16="http://schemas.microsoft.com/office/drawing/2014/main" xmlns="" id="{38DCF379-2EC7-4095-A2E5-4E1E4A893D66}"/>
              </a:ext>
            </a:extLst>
          </p:cNvPr>
          <p:cNvSpPr/>
          <p:nvPr/>
        </p:nvSpPr>
        <p:spPr>
          <a:xfrm>
            <a:off x="937387" y="4377113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288661D6-B528-48ED-B3F8-3D505A704F59}"/>
              </a:ext>
            </a:extLst>
          </p:cNvPr>
          <p:cNvCxnSpPr>
            <a:cxnSpLocks/>
          </p:cNvCxnSpPr>
          <p:nvPr/>
        </p:nvCxnSpPr>
        <p:spPr>
          <a:xfrm>
            <a:off x="1199534" y="1431878"/>
            <a:ext cx="995083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F368DC1-3858-407C-8845-3CAE6269B866}"/>
              </a:ext>
            </a:extLst>
          </p:cNvPr>
          <p:cNvCxnSpPr>
            <a:cxnSpLocks/>
          </p:cNvCxnSpPr>
          <p:nvPr/>
        </p:nvCxnSpPr>
        <p:spPr>
          <a:xfrm>
            <a:off x="8255446" y="1052736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EF17724-EE24-41D6-A1A7-DE7123A8008F}"/>
              </a:ext>
            </a:extLst>
          </p:cNvPr>
          <p:cNvCxnSpPr>
            <a:cxnSpLocks/>
          </p:cNvCxnSpPr>
          <p:nvPr/>
        </p:nvCxnSpPr>
        <p:spPr>
          <a:xfrm>
            <a:off x="1199534" y="1909222"/>
            <a:ext cx="75599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037E-6 -1.11111E-6 L 0.32804 0.00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5" y="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uiExpand="1" build="p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4E94681-9151-4FDA-8304-B68E5D5F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665AB1-31C8-4145-8E8C-0F07494406C0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76509E-AD0F-4D9B-A9C1-CC5F9BA77228}"/>
              </a:ext>
            </a:extLst>
          </p:cNvPr>
          <p:cNvSpPr txBox="1"/>
          <p:nvPr/>
        </p:nvSpPr>
        <p:spPr>
          <a:xfrm>
            <a:off x="1437645" y="4033955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Cửa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hàng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nhập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bóng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rổ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19502AF-3809-444B-A232-C5CA552E8A9B}"/>
              </a:ext>
            </a:extLst>
          </p:cNvPr>
          <p:cNvSpPr txBox="1"/>
          <p:nvPr/>
        </p:nvSpPr>
        <p:spPr>
          <a:xfrm>
            <a:off x="3286894" y="4933555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185 + 72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179782B-8F82-4F27-9907-C6147BC4FFF4}"/>
              </a:ext>
            </a:extLst>
          </p:cNvPr>
          <p:cNvSpPr txBox="1"/>
          <p:nvPr/>
        </p:nvSpPr>
        <p:spPr>
          <a:xfrm>
            <a:off x="3790950" y="5792239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257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006F34-9D39-4095-8D7A-FF64DEE8EF9A}"/>
              </a:ext>
            </a:extLst>
          </p:cNvPr>
          <p:cNvSpPr/>
          <p:nvPr/>
        </p:nvSpPr>
        <p:spPr>
          <a:xfrm>
            <a:off x="5463055" y="4913097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257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C2FA103-C503-4D5A-9893-153B15FE5689}"/>
              </a:ext>
            </a:extLst>
          </p:cNvPr>
          <p:cNvGrpSpPr/>
          <p:nvPr/>
        </p:nvGrpSpPr>
        <p:grpSpPr>
          <a:xfrm>
            <a:off x="158998" y="385165"/>
            <a:ext cx="11714398" cy="1420441"/>
            <a:chOff x="910630" y="557947"/>
            <a:chExt cx="11574060" cy="1420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F814E52-4A3B-4E9E-A301-F146D26B3C67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185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1E82D3C1-4603-436F-BE14-68C6084F2401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9F6017FF-0070-4D71-870A-3615FC72E03F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309D0C28-CB23-4EA4-BEBB-A4B37CE69317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358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34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𝟑𝟗𝟐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130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𝟐𝟓𝟖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24C9A20-83D2-4380-BFF3-AC0B2319E53A}"/>
              </a:ext>
            </a:extLst>
          </p:cNvPr>
          <p:cNvGrpSpPr/>
          <p:nvPr/>
        </p:nvGrpSpPr>
        <p:grpSpPr>
          <a:xfrm>
            <a:off x="432985" y="673188"/>
            <a:ext cx="10633014" cy="3036857"/>
            <a:chOff x="721018" y="564380"/>
            <a:chExt cx="10633014" cy="30368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B1567D8-DC58-4C8F-8FB8-A7725C9E99C7}"/>
                </a:ext>
              </a:extLst>
            </p:cNvPr>
            <p:cNvGrpSpPr/>
            <p:nvPr/>
          </p:nvGrpSpPr>
          <p:grpSpPr>
            <a:xfrm>
              <a:off x="721018" y="564380"/>
              <a:ext cx="10633014" cy="3036857"/>
              <a:chOff x="-3497646" y="1387095"/>
              <a:chExt cx="10633014" cy="30368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6" t="1005" r="21584" b="9773"/>
              <a:stretch/>
            </p:blipFill>
            <p:spPr>
              <a:xfrm rot="16200000">
                <a:off x="300432" y="-2410983"/>
                <a:ext cx="3036857" cy="10633014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358 + 34	  	    773 + 130		  249 + 9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447"/>
            <a:ext cx="12207344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2" y="4546455"/>
            <a:ext cx="1295231" cy="15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490" y="5330578"/>
            <a:ext cx="1422215" cy="9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64" y="5330578"/>
            <a:ext cx="2382827" cy="8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44" y="5330578"/>
            <a:ext cx="1015868" cy="6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578"/>
            <a:ext cx="1422215" cy="9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5923" y="5294884"/>
            <a:ext cx="1219041" cy="7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4" y="3680570"/>
            <a:ext cx="1966387" cy="35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4708" y="3830500"/>
            <a:ext cx="2447427" cy="36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8859" y="-2259858"/>
            <a:ext cx="12374158" cy="1099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043" y="-133187"/>
            <a:ext cx="1219040" cy="1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513" y="3244841"/>
            <a:ext cx="1354006" cy="13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05" y="-837644"/>
            <a:ext cx="3474050" cy="34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2744" y="1305280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06" y="2746134"/>
            <a:ext cx="1536057" cy="9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1520" y="6006539"/>
            <a:ext cx="812694" cy="8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6537"/>
            <a:ext cx="12291999" cy="6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2"/>
          <a:stretch/>
        </p:blipFill>
        <p:spPr bwMode="auto">
          <a:xfrm>
            <a:off x="190550" y="-160165"/>
            <a:ext cx="11999863" cy="59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25423" y="1965124"/>
            <a:ext cx="8330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27" y="5968669"/>
            <a:ext cx="1690882" cy="7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6537"/>
            <a:ext cx="12291999" cy="6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495" y="4076812"/>
            <a:ext cx="1015868" cy="128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8326" y="4708718"/>
            <a:ext cx="2234909" cy="57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35" y="4708718"/>
            <a:ext cx="1392587" cy="9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446" y="5169848"/>
            <a:ext cx="1455302" cy="4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3235" y="4954533"/>
            <a:ext cx="1326070" cy="9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18" y="5155975"/>
            <a:ext cx="791530" cy="7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31" y="4338233"/>
            <a:ext cx="1940731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0" y="2006785"/>
            <a:ext cx="5451823" cy="50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85" y="4121116"/>
            <a:ext cx="2080413" cy="3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016" y="4316490"/>
            <a:ext cx="1473008" cy="27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4197" y="5228509"/>
            <a:ext cx="1320628" cy="18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5" y="-158584"/>
            <a:ext cx="1262428" cy="1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069" y="715480"/>
            <a:ext cx="1063749" cy="11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89625" y="-404290"/>
            <a:ext cx="1421294" cy="176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147" y="479111"/>
            <a:ext cx="1114223" cy="10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61" y="1267686"/>
            <a:ext cx="1105439" cy="11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81" y="1783097"/>
            <a:ext cx="667352" cy="8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36" y="309086"/>
            <a:ext cx="749801" cy="9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81" y="1310204"/>
            <a:ext cx="643383" cy="7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2" y="3665050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648" y="5632031"/>
            <a:ext cx="1940731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24" y="3862218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168" y="5980339"/>
            <a:ext cx="1473008" cy="27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81" y="3765506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4907" y="5629043"/>
            <a:ext cx="2080413" cy="3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7" y="4813120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2848" y="6188503"/>
            <a:ext cx="1320628" cy="18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041" y="3733760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223" y="3733760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4271" y="3780925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8528" y="4559153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8" name="Right Arrow 7">
            <a:hlinkClick r:id="rId44" action="ppaction://hlinksldjump"/>
          </p:cNvPr>
          <p:cNvSpPr/>
          <p:nvPr/>
        </p:nvSpPr>
        <p:spPr>
          <a:xfrm>
            <a:off x="10927258" y="566698"/>
            <a:ext cx="950353" cy="59093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122A8D50-8C44-40AA-9DA4-63B77554A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448303" cy="6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72">
            <a:extLst>
              <a:ext uri="{FF2B5EF4-FFF2-40B4-BE49-F238E27FC236}">
                <a16:creationId xmlns:a16="http://schemas.microsoft.com/office/drawing/2014/main" xmlns="" id="{0549B513-98A4-414D-9DBF-827CD2633BE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xmlns="" id="{8DA3FE59-1D07-43A5-86CE-6A6850CFD864}"/>
              </a:ext>
            </a:extLst>
          </p:cNvPr>
          <p:cNvSpPr/>
          <p:nvPr/>
        </p:nvSpPr>
        <p:spPr>
          <a:xfrm>
            <a:off x="6949227" y="48745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940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xmlns="" id="{774CB4F0-EAE9-4160-8C81-50D2AAC0A73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930</a:t>
            </a: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xmlns="" id="{19490023-CFAF-4966-98DD-EE5BB606893A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939</a:t>
            </a:r>
          </a:p>
        </p:txBody>
      </p:sp>
      <p:sp>
        <p:nvSpPr>
          <p:cNvPr id="34" name="D">
            <a:extLst>
              <a:ext uri="{FF2B5EF4-FFF2-40B4-BE49-F238E27FC236}">
                <a16:creationId xmlns:a16="http://schemas.microsoft.com/office/drawing/2014/main" xmlns="" id="{3B8AC951-EA29-4355-8E33-D2A85C4F61A6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5DE8F4E-0C8F-44DD-98E9-815D8DA627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93106" y="50322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zalo: 032 603 0911">
            <a:extLst>
              <a:ext uri="{FF2B5EF4-FFF2-40B4-BE49-F238E27FC236}">
                <a16:creationId xmlns:a16="http://schemas.microsoft.com/office/drawing/2014/main" xmlns="" id="{2A598474-CB65-4F50-8D76-F87B02C654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lê huy duẩn">
            <a:extLst>
              <a:ext uri="{FF2B5EF4-FFF2-40B4-BE49-F238E27FC236}">
                <a16:creationId xmlns:a16="http://schemas.microsoft.com/office/drawing/2014/main" xmlns="" id="{4E472BA7-AB72-4DD7-92C4-E3A4777DBC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19EF49C-560D-40D7-9420-2EF67E1B6C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3B3D1AC-77D5-46D6-B48B-970DD5C63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C34084-5D55-40C6-84E0-44A620EDB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543B18F-F41D-4705-8D97-288CFA32D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98A8871-21C0-4F30-A068-442CAFBD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xmlns="" id="{3A0557A5-4DF8-4F93-AB8B-6377667A914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4" name="sai">
            <a:extLst>
              <a:ext uri="{FF2B5EF4-FFF2-40B4-BE49-F238E27FC236}">
                <a16:creationId xmlns:a16="http://schemas.microsoft.com/office/drawing/2014/main" xmlns="" id="{AEAD8BC0-7D59-4659-8FB5-4CE3C47F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7713" y="276305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CAD799F0-E188-4317-8604-6E61114B1F1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𝟔𝟑𝟔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𝟑𝟎𝟒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AD799F0-E188-4317-8604-6E61114B1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4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2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2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2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2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2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1" grpId="0" bldLvl="0" animBg="1"/>
      <p:bldP spid="32" grpId="0" bldLvl="0" animBg="1"/>
      <p:bldP spid="33" grpId="0" bldLvl="0" animBg="1"/>
      <p:bldP spid="34" grpId="0" bldLvl="0" animBg="1"/>
      <p:bldP spid="43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A716E859-D373-4C6E-AB9C-D9CA66D1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8210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210FBB16-F53A-46CE-97C3-F2E1E39A5FC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16C49EB3-812F-4F9F-9333-FB993235DAA5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382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296FD3ED-FF3D-49E4-A6E9-8337DC7D314A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482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16C94222-2C0A-4418-8CB2-364829D3D7DD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372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D0265995-B2ED-4101-9815-ECB2A6DDF8D7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377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45F5347-5BA7-47A0-8A00-3BF876BCF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7C714661-4D26-4B0A-8ACA-BD8EA681A9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C12D0AEB-5DC6-44EE-8B76-319D439ACE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AC131B0-7BDA-4A42-B9FE-E9B0D3A17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4A75905-6C5E-459D-81B9-EEC961DB7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A93374F-25C9-4B89-9DE8-E3BAD76AEE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CFE3DCF-D57E-4798-B626-AFE66243BF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36633DC-6282-4F52-970A-F183D82DD5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2E053EF6-1A9B-4D2D-9FDD-61AA822476CE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0" name="sai">
            <a:extLst>
              <a:ext uri="{FF2B5EF4-FFF2-40B4-BE49-F238E27FC236}">
                <a16:creationId xmlns:a16="http://schemas.microsoft.com/office/drawing/2014/main" xmlns="" id="{AA72C425-30E0-4FA0-A83F-CDE9E8A4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446" y="2930407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8FBC7C4-0D0E-46B7-9023-7145EF1DB26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𝟐𝟐𝟕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FBC7C4-0D0E-46B7-9023-7145EF1DB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4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4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ADCBEEF5-B342-41C5-B741-FFBA6549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8210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464F0062-9FBE-48C2-B44B-AE0B732AA4B5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259DFD6D-24AB-45E7-B17C-A35853DA6FFD}"/>
              </a:ext>
            </a:extLst>
          </p:cNvPr>
          <p:cNvSpPr/>
          <p:nvPr/>
        </p:nvSpPr>
        <p:spPr>
          <a:xfrm>
            <a:off x="2494764" y="340016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745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9798B7EF-FCE2-4493-B306-F568A9170528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955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CEA942CF-6EEE-4E62-95AF-6D5082418401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755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5DBAB6AC-1A52-4AB2-8DAB-662AF816E48B}"/>
              </a:ext>
            </a:extLst>
          </p:cNvPr>
          <p:cNvSpPr/>
          <p:nvPr/>
        </p:nvSpPr>
        <p:spPr>
          <a:xfrm>
            <a:off x="6884020" y="3474937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735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2D3351-75E0-4388-BED9-B2A66E8FEC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43" y="355788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820C0012-A747-4A0E-8069-0AE06067A1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85589E8E-AFCB-4D57-B10C-199B1314C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3F8E23F-47DA-4F81-8D3A-43E9CF1212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723082" y="36812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46BAA30-BA70-4A75-9CBF-B8989B0B4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D177B91-9F73-4CBD-AB8B-8C18804DF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1252922-F586-405E-A7D8-BD364641B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FE33C00-EB4A-40BF-A818-A83FB827A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608EAC36-D055-4772-9BDC-7E873F151C7D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0" name="sai">
            <a:extLst>
              <a:ext uri="{FF2B5EF4-FFF2-40B4-BE49-F238E27FC236}">
                <a16:creationId xmlns:a16="http://schemas.microsoft.com/office/drawing/2014/main" xmlns="" id="{5F19E1A3-B6A7-4219-87C9-2F7F4BD5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1427" y="2900511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B464F07-37E1-442F-B451-F8103E2E2AB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𝟕𝟑𝟕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464F07-37E1-442F-B451-F8103E2E2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4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4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9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6AA3616D-593C-41EC-92C0-E92C1AD7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8210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509D8D78-1BD8-49DF-8642-CE76CAEA987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F71BB8BF-DA5C-44CF-82E8-05735610C200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194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FC636F6D-EB2B-4EE7-9996-2C4318FC945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294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CCD0F537-2184-4639-8097-82A2FFFD256E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184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1AC15A01-4B8E-454C-849D-445166AC44E2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284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35ACA2E-16E4-4412-AF43-42A1601C5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4D8415AE-6728-4FE6-9797-43DE97000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B1867134-24B3-4590-83C0-8969EF4E7C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E6D7672-7AC0-48AE-88A6-334067EE1B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F65D56-C648-4A2E-AF76-86F0B94C7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91D7FE2-2305-41B3-A5A6-078A892C60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4CE3A23-6F21-4058-BAAF-24D0385F0D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53805C4-A5B2-4BEE-A26F-E40F6CB827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9613C558-37C6-4E2B-B8BE-751FF5B20CF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0" name="sai">
            <a:extLst>
              <a:ext uri="{FF2B5EF4-FFF2-40B4-BE49-F238E27FC236}">
                <a16:creationId xmlns:a16="http://schemas.microsoft.com/office/drawing/2014/main" xmlns="" id="{420A4CF9-AC43-490F-8C01-342084C3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446" y="2930407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3ACEFA5-3713-430A-8C26-FEF0FCC0669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ACEFA5-3713-430A-8C26-FEF0FCC06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4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73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9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439</Words>
  <Application>Microsoft Office PowerPoint</Application>
  <PresentationFormat>Custom</PresentationFormat>
  <Paragraphs>108</Paragraphs>
  <Slides>19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95</cp:revision>
  <dcterms:created xsi:type="dcterms:W3CDTF">2021-08-05T17:05:57Z</dcterms:created>
  <dcterms:modified xsi:type="dcterms:W3CDTF">2023-04-14T02:16:34Z</dcterms:modified>
</cp:coreProperties>
</file>