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5" r:id="rId3"/>
    <p:sldId id="315" r:id="rId4"/>
    <p:sldId id="316" r:id="rId5"/>
    <p:sldId id="258" r:id="rId6"/>
    <p:sldId id="317" r:id="rId7"/>
    <p:sldId id="277" r:id="rId8"/>
    <p:sldId id="276" r:id="rId9"/>
    <p:sldId id="278" r:id="rId10"/>
    <p:sldId id="259" r:id="rId11"/>
    <p:sldId id="270" r:id="rId12"/>
    <p:sldId id="307" r:id="rId13"/>
    <p:sldId id="318" r:id="rId14"/>
    <p:sldId id="263" r:id="rId15"/>
    <p:sldId id="312" r:id="rId16"/>
    <p:sldId id="313" r:id="rId17"/>
    <p:sldId id="264" r:id="rId18"/>
    <p:sldId id="279" r:id="rId19"/>
    <p:sldId id="299" r:id="rId20"/>
    <p:sldId id="314" r:id="rId21"/>
    <p:sldId id="269" r:id="rId22"/>
    <p:sldId id="271" r:id="rId23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D5"/>
    <a:srgbClr val="FF6200"/>
    <a:srgbClr val="FFE7D6"/>
    <a:srgbClr val="FF9900"/>
    <a:srgbClr val="E5FFD0"/>
    <a:srgbClr val="37BFA5"/>
    <a:srgbClr val="5C2D69"/>
    <a:srgbClr val="FF4D77"/>
    <a:srgbClr val="AF8F87"/>
    <a:srgbClr val="9C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94660"/>
  </p:normalViewPr>
  <p:slideViewPr>
    <p:cSldViewPr>
      <p:cViewPr varScale="1">
        <p:scale>
          <a:sx n="69" d="100"/>
          <a:sy n="69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12/04/2023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11" Type="http://schemas.openxmlformats.org/officeDocument/2006/relationships/image" Target="../media/image40.png"/><Relationship Id="rId5" Type="http://schemas.openxmlformats.org/officeDocument/2006/relationships/image" Target="../media/image340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7.xml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slide" Target="slide6.xml"/><Relationship Id="rId2" Type="http://schemas.openxmlformats.org/officeDocument/2006/relationships/image" Target="../media/image7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openxmlformats.org/officeDocument/2006/relationships/image" Target="../media/image9.gif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2ADD07-55F2-46CF-A517-B53F01955A75}"/>
              </a:ext>
            </a:extLst>
          </p:cNvPr>
          <p:cNvSpPr/>
          <p:nvPr/>
        </p:nvSpPr>
        <p:spPr>
          <a:xfrm>
            <a:off x="3214886" y="3933056"/>
            <a:ext cx="5616624" cy="1224136"/>
          </a:xfrm>
          <a:prstGeom prst="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6894" y="1787051"/>
            <a:ext cx="56166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(CÓ NHỚ)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5006" y="2276872"/>
            <a:ext cx="40116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15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15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10293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3 6 7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4315" r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Mẫu: </a:t>
            </a:r>
            <a:r>
              <a:rPr lang="en-US" sz="4000" b="1" dirty="0">
                <a:cs typeface="Times New Roman" pitchFamily="18" charset="0"/>
              </a:rPr>
              <a:t>367 + 25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ED4EE1-A5EF-4A0F-A8E7-F4A90DC79013}"/>
              </a:ext>
            </a:extLst>
          </p:cNvPr>
          <p:cNvSpPr txBox="1"/>
          <p:nvPr/>
        </p:nvSpPr>
        <p:spPr>
          <a:xfrm>
            <a:off x="694606" y="283292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12,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2,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13E772-7405-4331-BD3D-0B363BFBF421}"/>
              </a:ext>
            </a:extLst>
          </p:cNvPr>
          <p:cNvSpPr txBox="1"/>
          <p:nvPr/>
        </p:nvSpPr>
        <p:spPr>
          <a:xfrm>
            <a:off x="694606" y="3600493"/>
            <a:ext cx="594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6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2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8, </a:t>
            </a:r>
            <a:r>
              <a:rPr lang="en-US" sz="3600" dirty="0" err="1">
                <a:cs typeface="Times New Roman" pitchFamily="18" charset="0"/>
              </a:rPr>
              <a:t>thêm</a:t>
            </a:r>
            <a:r>
              <a:rPr lang="en-US" sz="3600" dirty="0">
                <a:cs typeface="Times New Roman" pitchFamily="18" charset="0"/>
              </a:rPr>
              <a:t> 1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9,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9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23130C-6655-4262-8AD1-294586EAD688}"/>
              </a:ext>
            </a:extLst>
          </p:cNvPr>
          <p:cNvSpPr txBox="1"/>
          <p:nvPr/>
        </p:nvSpPr>
        <p:spPr>
          <a:xfrm>
            <a:off x="694606" y="4824605"/>
            <a:ext cx="594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</a:t>
            </a:r>
            <a:r>
              <a:rPr lang="en-US" sz="3600" dirty="0">
                <a:cs typeface="Times New Roman" pitchFamily="18" charset="0"/>
              </a:rPr>
              <a:t>3</a:t>
            </a:r>
            <a:r>
              <a:rPr lang="vi-VN" sz="3600" dirty="0">
                <a:cs typeface="Times New Roman" pitchFamily="18" charset="0"/>
              </a:rPr>
              <a:t>, viết </a:t>
            </a:r>
            <a:r>
              <a:rPr lang="en-US" sz="3600" dirty="0">
                <a:cs typeface="Times New Roman" pitchFamily="18" charset="0"/>
              </a:rPr>
              <a:t>3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367 + 25 = 392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959263C-08B3-44B3-8863-5603A282251F}"/>
              </a:ext>
            </a:extLst>
          </p:cNvPr>
          <p:cNvSpPr txBox="1"/>
          <p:nvPr/>
        </p:nvSpPr>
        <p:spPr>
          <a:xfrm>
            <a:off x="10989656" y="39105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86894" y="476672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cs typeface="Times New Roman" pitchFamily="18" charset="0"/>
              </a:rPr>
              <a:t>492</a:t>
            </a:r>
            <a:r>
              <a:rPr lang="en-US" sz="4000" b="1" smtClean="0">
                <a:cs typeface="Times New Roman" pitchFamily="18" charset="0"/>
              </a:rPr>
              <a:t> </a:t>
            </a:r>
            <a:r>
              <a:rPr lang="en-US" sz="4000" b="1">
                <a:cs typeface="Times New Roman" pitchFamily="18" charset="0"/>
              </a:rPr>
              <a:t>+ </a:t>
            </a:r>
            <a:r>
              <a:rPr lang="en-US" sz="4000" b="1" smtClean="0">
                <a:cs typeface="Times New Roman" pitchFamily="18" charset="0"/>
              </a:rPr>
              <a:t>16</a:t>
            </a:r>
            <a:r>
              <a:rPr lang="en-US" sz="4000" b="1" smtClean="0">
                <a:cs typeface="Times New Roman" pitchFamily="18" charset="0"/>
              </a:rPr>
              <a:t>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3" name="Rectangle: Rounded Corners 25">
            <a:extLst>
              <a:ext uri="{FF2B5EF4-FFF2-40B4-BE49-F238E27FC236}">
                <a16:creationId xmlns:a16="http://schemas.microsoft.com/office/drawing/2014/main" xmlns="" id="{08A0B211-17DC-495A-A679-71D2EBBCB38E}"/>
              </a:ext>
            </a:extLst>
          </p:cNvPr>
          <p:cNvSpPr/>
          <p:nvPr/>
        </p:nvSpPr>
        <p:spPr>
          <a:xfrm>
            <a:off x="4110586" y="2186382"/>
            <a:ext cx="3710293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159435" y="4358032"/>
                <a:ext cx="76014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435" y="4358032"/>
                <a:ext cx="760143" cy="923330"/>
              </a:xfrm>
              <a:prstGeom prst="rect">
                <a:avLst/>
              </a:prstGeom>
              <a:blipFill rotWithShape="1">
                <a:blip r:embed="rId2"/>
                <a:stretch>
                  <a:fillRect t="-18543" r="-54400" b="-39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490031" y="4300008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031" y="4300008"/>
                <a:ext cx="824264" cy="1015663"/>
              </a:xfrm>
              <a:prstGeom prst="rect">
                <a:avLst/>
              </a:prstGeom>
              <a:blipFill rotWithShape="1">
                <a:blip r:embed="rId3"/>
                <a:stretch>
                  <a:fillRect t="-17964" r="-57037" b="-3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767790" y="2679228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/>
                                </a:rPr>
                                <m:t>9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/>
                                </a:rPr>
                                <m:t>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790" y="2679228"/>
                <a:ext cx="1784527" cy="1861472"/>
              </a:xfrm>
              <a:prstGeom prst="rect">
                <a:avLst/>
              </a:prstGeom>
              <a:blipFill rotWithShape="1">
                <a:blip r:embed="rId4"/>
                <a:stretch>
                  <a:fillRect l="-23891" r="-49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4914004" y="4300008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004" y="4300008"/>
                <a:ext cx="824264" cy="1015663"/>
              </a:xfrm>
              <a:prstGeom prst="rect">
                <a:avLst/>
              </a:prstGeom>
              <a:blipFill rotWithShape="1">
                <a:blip r:embed="rId5"/>
                <a:stretch>
                  <a:fillRect t="-17964" r="-57778" b="-3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3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3535" y="1362751"/>
            <a:ext cx="3770489" cy="4500193"/>
            <a:chOff x="2543998" y="447031"/>
            <a:chExt cx="3770489" cy="45001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3" t="52541" r="6489" b="26570"/>
            <a:stretch/>
          </p:blipFill>
          <p:spPr>
            <a:xfrm>
              <a:off x="2543998" y="447031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367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52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445608" y="1362751"/>
            <a:ext cx="3709338" cy="4238661"/>
            <a:chOff x="-289784" y="2602033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33" t="28360" r="5740" b="51483"/>
            <a:stretch/>
          </p:blipFill>
          <p:spPr>
            <a:xfrm>
              <a:off x="-289784" y="2602033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635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27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116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48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358395" y="1285837"/>
            <a:ext cx="3505301" cy="4392488"/>
            <a:chOff x="8956071" y="349733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74618" r="32488" b="4493"/>
            <a:stretch/>
          </p:blipFill>
          <p:spPr>
            <a:xfrm>
              <a:off x="8956071" y="349733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292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85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𝟔𝟔𝟐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𝟏𝟔𝟒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8230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1 7 6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176</a:t>
            </a:r>
            <a:r>
              <a:rPr lang="vi-VN" sz="4000" b="1" dirty="0">
                <a:cs typeface="Times New Roman" pitchFamily="18" charset="0"/>
              </a:rPr>
              <a:t> + </a:t>
            </a:r>
            <a:r>
              <a:rPr lang="en-US" sz="4000" b="1" dirty="0">
                <a:cs typeface="Times New Roman" pitchFamily="18" charset="0"/>
              </a:rPr>
              <a:t>8</a:t>
            </a:r>
            <a:r>
              <a:rPr lang="vi-VN" sz="4000" b="1" dirty="0">
                <a:cs typeface="Times New Roman" pitchFamily="18" charset="0"/>
              </a:rPr>
              <a:t>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ED4EE1-A5EF-4A0F-A8E7-F4A90DC79013}"/>
              </a:ext>
            </a:extLst>
          </p:cNvPr>
          <p:cNvSpPr txBox="1"/>
          <p:nvPr/>
        </p:nvSpPr>
        <p:spPr>
          <a:xfrm>
            <a:off x="627414" y="2733796"/>
            <a:ext cx="640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6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8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14,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4,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13E772-7405-4331-BD3D-0B363BFBF421}"/>
              </a:ext>
            </a:extLst>
          </p:cNvPr>
          <p:cNvSpPr txBox="1"/>
          <p:nvPr/>
        </p:nvSpPr>
        <p:spPr>
          <a:xfrm>
            <a:off x="617776" y="3550871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them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8,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8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23130C-6655-4262-8AD1-294586EAD688}"/>
              </a:ext>
            </a:extLst>
          </p:cNvPr>
          <p:cNvSpPr txBox="1"/>
          <p:nvPr/>
        </p:nvSpPr>
        <p:spPr>
          <a:xfrm>
            <a:off x="617775" y="4298737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dirty="0">
                <a:cs typeface="Times New Roman" pitchFamily="18" charset="0"/>
              </a:rPr>
              <a:t>Hạ 1, viết 1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261 + 4 = 265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A0D1675-AC35-4711-932C-69F0AE73CF40}"/>
              </a:ext>
            </a:extLst>
          </p:cNvPr>
          <p:cNvSpPr txBox="1"/>
          <p:nvPr/>
        </p:nvSpPr>
        <p:spPr>
          <a:xfrm>
            <a:off x="11057053" y="39326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8377" y="1168023"/>
            <a:ext cx="3932298" cy="4693317"/>
            <a:chOff x="2348840" y="252303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8" t="75456" r="6524" b="3655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576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600836" y="1491998"/>
            <a:ext cx="3709338" cy="4238661"/>
            <a:chOff x="-445012" y="2731280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2112" r="67208" b="27731"/>
            <a:stretch/>
          </p:blipFill>
          <p:spPr>
            <a:xfrm>
              <a:off x="-445012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345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992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439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806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352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584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27951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443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27951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811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279517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6" t="37503" r="1744" b="37503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237 + 48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154 + 53</a:t>
              </a: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xmlns="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5157E6-6823-4115-95A2-79C369EE1FAC}"/>
              </a:ext>
            </a:extLst>
          </p:cNvPr>
          <p:cNvGrpSpPr/>
          <p:nvPr/>
        </p:nvGrpSpPr>
        <p:grpSpPr>
          <a:xfrm>
            <a:off x="6311230" y="1020104"/>
            <a:ext cx="4362628" cy="2496128"/>
            <a:chOff x="2131515" y="240958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2" t="68794" r="818" b="6213"/>
            <a:stretch/>
          </p:blipFill>
          <p:spPr>
            <a:xfrm>
              <a:off x="2131515" y="240958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265 + 5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367 + 9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237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55CEFF2-E7DA-48D0-8596-44B94C23AC37}"/>
                  </a:ext>
                </a:extLst>
              </p:cNvPr>
              <p:cNvSpPr/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154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𝟐𝟎𝟕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265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𝟐𝟕𝟎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5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367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55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4F87A9DC-B20A-44EF-86D3-E59F944BD871}"/>
                  </a:ext>
                </a:extLst>
              </p:cNvPr>
              <p:cNvSpPr/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2" b="70"/>
          <a:stretch/>
        </p:blipFill>
        <p:spPr bwMode="auto">
          <a:xfrm>
            <a:off x="1124629" y="2644963"/>
            <a:ext cx="9496997" cy="34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3249628" y="3781867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38006" y="700705"/>
            <a:ext cx="11714399" cy="1420441"/>
            <a:chOff x="910630" y="557947"/>
            <a:chExt cx="11574061" cy="1420441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Đội công nhân mang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368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150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711291" y="2868371"/>
            <a:ext cx="4660089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988" y="3018323"/>
            <a:ext cx="4447390" cy="181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368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150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605426" y="4313269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697637" y="1628312"/>
            <a:ext cx="288627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760374" y="1168782"/>
            <a:ext cx="319203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5313491" y="1628312"/>
            <a:ext cx="66389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99534" y="2032878"/>
            <a:ext cx="367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679E-6 3.7037E-6 L 0.27816 0.017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8" y="8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7CE09D-0E3F-4CD4-A972-337CD10F8237}"/>
              </a:ext>
            </a:extLst>
          </p:cNvPr>
          <p:cNvSpPr txBox="1"/>
          <p:nvPr/>
        </p:nvSpPr>
        <p:spPr>
          <a:xfrm>
            <a:off x="1358637" y="4034003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đội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công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nhân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mang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đến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CA9BC8-514D-4C06-AF82-D92DA68A2A2C}"/>
              </a:ext>
            </a:extLst>
          </p:cNvPr>
          <p:cNvSpPr txBox="1"/>
          <p:nvPr/>
        </p:nvSpPr>
        <p:spPr>
          <a:xfrm>
            <a:off x="2638822" y="4899246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368 + 150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518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6195A6-C147-4E5F-977C-DA01F6810D1C}"/>
              </a:ext>
            </a:extLst>
          </p:cNvPr>
          <p:cNvSpPr/>
          <p:nvPr/>
        </p:nvSpPr>
        <p:spPr>
          <a:xfrm>
            <a:off x="4488314" y="4913198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518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352A081-73ED-4F1A-ABBC-01063922E795}"/>
              </a:ext>
            </a:extLst>
          </p:cNvPr>
          <p:cNvGrpSpPr/>
          <p:nvPr/>
        </p:nvGrpSpPr>
        <p:grpSpPr>
          <a:xfrm>
            <a:off x="238007" y="660769"/>
            <a:ext cx="11714398" cy="1605106"/>
            <a:chOff x="910630" y="557947"/>
            <a:chExt cx="11574060" cy="1605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Đội công nhân mang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470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𝟕𝟐𝟕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𝟒𝟖𝟏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𝟕𝟖𝟒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470 + 257   	    453 + 28		  777 + 7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2164" y="476672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48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614" y="2276872"/>
            <a:ext cx="10801200" cy="1152128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xmlns="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084" y1="24119" x2="29085" y2="24359"/>
                        <a14:foregroundMark x1="28036" y1="95353" x2="24288" y2="95112"/>
                        <a14:foregroundMark x1="58021" y1="95032" x2="52474" y2="95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730" y="2498864"/>
            <a:ext cx="2156517" cy="4034983"/>
          </a:xfrm>
          <a:prstGeom prst="rect">
            <a:avLst/>
          </a:prstGeom>
        </p:spPr>
      </p:pic>
      <p:pic>
        <p:nvPicPr>
          <p:cNvPr id="1026" name="Picture 2" descr="Pigeon clipart letter gif, Picture #1892071 pigeon clipart letter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" y="447"/>
            <a:ext cx="3463474" cy="34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67106"/>
            <a:ext cx="1140844" cy="1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25EC93-6776-42F3-B37F-F11B11136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765" y="3927933"/>
            <a:ext cx="7809965" cy="11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084" y1="24119" x2="29085" y2="24359"/>
                        <a14:foregroundMark x1="28036" y1="95353" x2="24288" y2="95112"/>
                        <a14:foregroundMark x1="58021" y1="95032" x2="52474" y2="95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730" y="2498864"/>
            <a:ext cx="2156517" cy="4034983"/>
          </a:xfrm>
          <a:prstGeom prst="rect">
            <a:avLst/>
          </a:prstGeom>
        </p:spPr>
      </p:pic>
      <p:pic>
        <p:nvPicPr>
          <p:cNvPr id="1026" name="8" descr="Pigeon clipart letter gif, Picture #1892071 pigeon clipart letter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" y="447"/>
            <a:ext cx="3463474" cy="34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7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67106"/>
            <a:ext cx="1140844" cy="1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hư 1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hư 2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29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hư 3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43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hư 4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56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hư 5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69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6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56" y="1877489"/>
            <a:ext cx="4081678" cy="36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3" name="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4" name="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5" name="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6" name="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E306771-C94C-49FD-98A3-EC2A03FD1F2B}"/>
              </a:ext>
            </a:extLst>
          </p:cNvPr>
          <p:cNvSpPr/>
          <p:nvPr/>
        </p:nvSpPr>
        <p:spPr>
          <a:xfrm>
            <a:off x="10991750" y="152440"/>
            <a:ext cx="936104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C 0.00625 7.40741E-7 0.01172 0.00671 0.01172 0.01528 C 0.01172 0.02361 0.00625 0.03148 -2.91667E-6 0.03148 C -0.00651 0.03148 -0.01106 0.02361 -0.01106 0.01528 C -0.01106 0.00671 -0.00651 7.40741E-7 -2.91667E-6 7.40741E-7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C 0.00625 3.7037E-6 0.01172 0.00671 0.01172 0.01527 C 0.01172 0.02361 0.00625 0.03148 -2.08333E-6 0.03148 C -0.00651 0.03148 -0.01133 0.02361 -0.01133 0.01527 C -0.01133 0.00671 -0.00651 3.7037E-6 -2.08333E-6 3.7037E-6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1654 0.00255 C 0.01849 0.00301 0.02045 0.00301 0.0224 0.00393 C 0.03763 0.0118 0.01758 0.00555 0.03256 0.00949 C 0.03399 0.01088 0.03529 0.01296 0.03685 0.01366 C 0.04401 0.01805 0.04167 0.01065 0.05065 0.01921 C 0.05651 0.025 0.05196 0.0213 0.06302 0.02477 C 0.0642 0.02523 0.06524 0.02593 0.06654 0.02616 C 0.0694 0.02685 0.0724 0.02708 0.07526 0.02755 C 0.07748 0.02801 0.07969 0.02847 0.08177 0.02893 C 0.08347 0.0294 0.08516 0.02986 0.08685 0.03032 C 0.08789 0.03102 0.08868 0.03171 0.08985 0.03194 C 0.09154 0.03264 0.09362 0.03287 0.09558 0.03333 C 0.09662 0.0338 0.0974 0.03449 0.09844 0.03472 C 0.10052 0.03542 0.10287 0.03565 0.10495 0.03611 L 0.1224 0.04028 C 0.12409 0.04074 0.12579 0.0412 0.12748 0.04167 C 0.12839 0.04213 0.1293 0.04282 0.13034 0.04305 C 0.13164 0.04375 0.13321 0.04398 0.13477 0.04444 C 0.13737 0.04861 0.13737 0.04884 0.1405 0.05139 C 0.14115 0.05208 0.14193 0.05231 0.14271 0.05278 C 0.14336 0.0537 0.14401 0.05486 0.14493 0.05555 C 0.14623 0.05694 0.14779 0.05741 0.14922 0.05833 C 0.15013 0.05926 0.15118 0.06018 0.15209 0.06111 C 0.15287 0.06227 0.15339 0.06366 0.1543 0.06412 C 0.15508 0.06505 0.15625 0.06505 0.15717 0.06551 C 0.15795 0.0669 0.1586 0.06829 0.15938 0.06968 C 0.1599 0.07153 0.16237 0.07963 0.16302 0.08218 C 0.16654 0.10046 0.1599 0.07292 0.16511 0.09491 C 0.1655 0.09699 0.16602 0.09884 0.16654 0.10046 C 0.16758 0.10417 0.16888 0.10694 0.17019 0.11018 C 0.17279 0.11713 0.17396 0.12407 0.17891 0.12708 C 0.17969 0.12755 0.18034 0.12801 0.18112 0.12847 C 0.1823 0.1294 0.18334 0.13055 0.18477 0.13125 C 0.18607 0.13218 0.18763 0.13218 0.18907 0.13264 L 0.23399 0.12986 C 0.24102 0.1294 0.23685 0.12847 0.24336 0.12569 C 0.25065 0.12245 0.25222 0.12315 0.25938 0.1213 C 0.26107 0.12106 0.26263 0.12037 0.26446 0.11991 C 0.26537 0.11944 0.26849 0.11713 0.26954 0.11713 C 0.27214 0.11713 0.27487 0.11805 0.27748 0.11852 C 0.27891 0.11944 0.28073 0.11921 0.28164 0.1213 C 0.28451 0.12685 0.28295 0.12523 0.28607 0.12708 C 0.28959 0.13171 0.2931 0.13611 0.29636 0.14097 C 0.29753 0.14282 0.29857 0.14491 0.29987 0.14653 C 0.30052 0.14768 0.30144 0.14838 0.30209 0.1493 C 0.30287 0.15069 0.30339 0.15231 0.30417 0.15347 C 0.30482 0.15486 0.30573 0.15532 0.30638 0.15648 C 0.31211 0.16759 0.30482 0.15694 0.31146 0.1662 C 0.31211 0.16713 0.31289 0.16829 0.31355 0.16898 C 0.3181 0.17338 0.31315 0.16643 0.31875 0.17315 C 0.32045 0.17546 0.32201 0.17824 0.32383 0.18009 C 0.32761 0.18426 0.32865 0.18426 0.33243 0.18588 C 0.33998 0.19468 0.3319 0.18657 0.3405 0.19143 C 0.34219 0.19259 0.34375 0.19468 0.34545 0.1956 C 0.34831 0.19745 0.35144 0.19815 0.35417 0.19977 C 0.35521 0.20046 0.35612 0.20208 0.35717 0.20255 C 0.35847 0.20347 0.36003 0.20347 0.36146 0.20393 C 0.36224 0.2044 0.36289 0.20486 0.36368 0.20532 C 0.36667 0.20694 0.36745 0.20718 0.37097 0.2081 C 0.37943 0.20764 0.38789 0.20787 0.39636 0.20671 C 0.3987 0.20648 0.40105 0.20486 0.40352 0.20393 C 0.40482 0.20347 0.40638 0.20278 0.40795 0.20255 C 0.4112 0.20185 0.41472 0.20162 0.4181 0.20116 C 0.42631 0.20162 0.43451 0.20139 0.44271 0.20255 C 0.44414 0.20278 0.44571 0.2037 0.44701 0.20532 C 0.44844 0.20718 0.45 0.20856 0.45144 0.21088 C 0.45404 0.2162 0.45378 0.21551 0.45638 0.22222 C 0.4569 0.22361 0.45743 0.225 0.45795 0.22639 C 0.45886 0.23009 0.45925 0.23472 0.46081 0.2375 C 0.46146 0.23889 0.46224 0.24028 0.46302 0.24167 C 0.46342 0.24305 0.46368 0.24468 0.46446 0.24583 C 0.46498 0.24722 0.46589 0.24792 0.46654 0.24884 C 0.46732 0.25116 0.46784 0.2537 0.46875 0.25579 C 0.46927 0.25718 0.47019 0.25764 0.47097 0.25856 C 0.47631 0.26736 0.46954 0.2588 0.47605 0.26551 C 0.47722 0.2669 0.47839 0.26829 0.47969 0.26968 C 0.48034 0.2706 0.48086 0.27199 0.48177 0.27245 C 0.49076 0.27685 0.50508 0.27639 0.51302 0.27685 C 0.51797 0.27708 0.52305 0.27685 0.52813 0.27685 " pathEditMode="relative" rAng="0" ptsTypes="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384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1654 0.00254 C 0.01849 0.00301 0.02045 0.00301 0.0224 0.00393 C 0.03763 0.0118 0.01758 0.00555 0.03255 0.00949 C 0.03399 0.01088 0.03529 0.01296 0.03685 0.01365 C 0.04401 0.01805 0.04167 0.01064 0.05065 0.01921 C 0.05651 0.025 0.05196 0.02129 0.06302 0.02476 C 0.0642 0.02523 0.06524 0.02592 0.06654 0.02615 C 0.0694 0.02685 0.0724 0.02708 0.07526 0.02754 C 0.07748 0.02801 0.07969 0.02847 0.08177 0.02893 C 0.08347 0.02939 0.08516 0.02986 0.08685 0.03032 C 0.08789 0.03101 0.08867 0.03171 0.08985 0.03194 C 0.09154 0.03264 0.09362 0.03287 0.09558 0.03333 C 0.09662 0.03379 0.0974 0.03449 0.09844 0.03472 C 0.10052 0.03541 0.10287 0.03564 0.10495 0.03611 L 0.1224 0.04027 C 0.12409 0.04074 0.12578 0.0412 0.12748 0.04166 C 0.12839 0.04213 0.1293 0.04282 0.13034 0.04305 C 0.13164 0.04375 0.13321 0.04398 0.13477 0.04444 C 0.13737 0.04861 0.13737 0.04884 0.1405 0.05139 C 0.14115 0.05208 0.14193 0.05231 0.14271 0.05277 C 0.14336 0.0537 0.14401 0.05486 0.14492 0.05555 C 0.14623 0.05694 0.14779 0.0574 0.14922 0.05833 C 0.15013 0.05926 0.15117 0.06018 0.15209 0.06111 C 0.15287 0.06226 0.15339 0.06365 0.1543 0.06412 C 0.15508 0.06504 0.15625 0.06504 0.15716 0.06551 C 0.15795 0.06689 0.1586 0.06828 0.15938 0.06967 C 0.1599 0.07152 0.16237 0.07963 0.16302 0.08217 C 0.16654 0.10046 0.1599 0.07291 0.16511 0.0949 C 0.1655 0.09699 0.16602 0.09884 0.16654 0.10046 C 0.16758 0.10416 0.16888 0.10694 0.17019 0.11018 C 0.17279 0.11713 0.17396 0.12407 0.17891 0.12708 C 0.17969 0.12754 0.18034 0.12801 0.18112 0.12847 C 0.18229 0.12939 0.18334 0.13055 0.18477 0.13125 C 0.18607 0.13217 0.18763 0.13217 0.18907 0.13264 L 0.23399 0.12986 C 0.24102 0.12939 0.23685 0.12847 0.24336 0.12569 C 0.25065 0.12245 0.25222 0.12314 0.25938 0.12129 C 0.26107 0.12106 0.26263 0.12037 0.26446 0.1199 C 0.26537 0.11944 0.26849 0.11713 0.26953 0.11713 C 0.27214 0.11713 0.27487 0.11805 0.27748 0.11851 C 0.27891 0.11944 0.28073 0.11921 0.28164 0.12129 C 0.28451 0.12685 0.28295 0.12523 0.28607 0.12708 C 0.28959 0.13171 0.2931 0.13611 0.29636 0.14097 C 0.29753 0.14282 0.29857 0.1449 0.29987 0.14652 C 0.30052 0.14768 0.30144 0.14838 0.30209 0.1493 C 0.30287 0.15069 0.30339 0.15231 0.30417 0.15347 C 0.30482 0.15486 0.30573 0.15532 0.30638 0.15648 C 0.31211 0.16759 0.30482 0.15694 0.31146 0.1662 C 0.31211 0.16713 0.31289 0.16828 0.31354 0.16898 C 0.3181 0.17338 0.31315 0.16643 0.31875 0.17314 C 0.32045 0.17546 0.32201 0.17824 0.32383 0.18009 C 0.32761 0.18426 0.32865 0.18426 0.33242 0.18588 C 0.33998 0.19467 0.3319 0.18657 0.3405 0.19143 C 0.34219 0.19259 0.34375 0.19467 0.34545 0.1956 C 0.34831 0.19745 0.35144 0.19814 0.35417 0.19976 C 0.35521 0.20046 0.35612 0.20208 0.35716 0.20254 C 0.35847 0.20347 0.36003 0.20347 0.36146 0.20393 C 0.36224 0.20439 0.36289 0.20486 0.36367 0.20532 C 0.36667 0.20694 0.36745 0.20717 0.37097 0.2081 C 0.37943 0.20764 0.38789 0.20787 0.39636 0.20671 C 0.3987 0.20648 0.40104 0.20486 0.40352 0.20393 C 0.40482 0.20347 0.40638 0.20277 0.40795 0.20254 C 0.4112 0.20185 0.41472 0.20162 0.4181 0.20115 C 0.4263 0.20162 0.43451 0.20139 0.44271 0.20254 C 0.44414 0.20277 0.44571 0.2037 0.44701 0.20532 C 0.44844 0.20717 0.45 0.20856 0.45144 0.21088 C 0.45404 0.2162 0.45378 0.21551 0.45638 0.22222 C 0.4569 0.22361 0.45742 0.225 0.45795 0.22639 C 0.45886 0.23009 0.45925 0.23472 0.46081 0.2375 C 0.46146 0.23889 0.46224 0.24027 0.46302 0.24166 C 0.46341 0.24305 0.46367 0.24467 0.46446 0.24583 C 0.46498 0.24722 0.46589 0.24791 0.46654 0.24884 C 0.46732 0.25115 0.46784 0.2537 0.46875 0.25578 C 0.46927 0.25717 0.47019 0.25764 0.47097 0.25856 C 0.4763 0.26736 0.46953 0.25879 0.47604 0.26551 C 0.47722 0.26689 0.47839 0.26828 0.47969 0.26967 C 0.48034 0.2706 0.48086 0.27199 0.48177 0.27245 C 0.49076 0.27685 0.50508 0.27639 0.51302 0.27685 C 0.51797 0.27708 0.52305 0.27685 0.52813 0.27685 " pathEditMode="relative" rAng="0" ptsTypes="AAAAAAAAAAAAAAAAAAAAAAAAAAAAAAAAAAAAAAAAAAAAAAAAAAAAAAAAAAAAAAAAAAAAAAAAAAAAAAAAA">
                                      <p:cBhvr>
                                        <p:cTn id="21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38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375 0.00301 C 0.04206 0.00347 0.04675 0.00486 0.05131 0.00625 C 0.05508 0.00694 0.05886 0.00833 0.06276 0.00926 C 0.06485 0.00995 0.06706 0.01018 0.06927 0.01088 C 0.07227 0.0118 0.07513 0.01296 0.07826 0.01412 C 0.08112 0.01458 0.08425 0.01481 0.08724 0.01574 L 0.09532 0.01736 C 0.09727 0.01829 0.09909 0.01944 0.10105 0.02037 C 0.10365 0.02153 0.10651 0.02176 0.10925 0.02361 C 0.11172 0.025 0.11381 0.02824 0.11654 0.02986 C 0.11993 0.03148 0.1237 0.03171 0.12722 0.0331 C 0.14649 0.03935 0.1336 0.0368 0.1517 0.03935 C 0.15404 0.04097 0.15651 0.04213 0.15899 0.04421 C 0.16159 0.0463 0.16706 0.05324 0.16954 0.05671 C 0.17071 0.0581 0.17162 0.05995 0.17292 0.06157 C 0.17435 0.06319 0.17618 0.06412 0.17774 0.0662 C 0.17917 0.06782 0.18034 0.07037 0.18177 0.07268 C 0.18308 0.07407 0.18451 0.07546 0.18594 0.07731 C 0.1875 0.07963 0.18907 0.08264 0.19076 0.08518 C 0.1918 0.0868 0.19284 0.08843 0.19401 0.09005 C 0.19688 0.09398 0.20079 0.09792 0.20391 0.10093 C 0.20508 0.10208 0.20651 0.10255 0.20795 0.10417 C 0.21068 0.10671 0.21315 0.11111 0.21615 0.11366 C 0.21641 0.11389 0.22435 0.11921 0.2267 0.11991 C 0.22956 0.1206 0.23256 0.1213 0.23568 0.12153 L 0.28138 0.12477 C 0.28412 0.12523 0.28763 0.125 0.29115 0.12639 C 0.29219 0.12662 0.29349 0.12847 0.29519 0.1294 C 0.30144 0.1331 0.30235 0.13264 0.3099 0.13426 C 0.31289 0.13588 0.3155 0.13727 0.31888 0.13889 C 0.32006 0.13958 0.32162 0.13912 0.32292 0.14051 C 0.32852 0.14537 0.32644 0.14722 0.3319 0.15162 C 0.33659 0.15532 0.34128 0.1581 0.34584 0.16273 C 0.35404 0.1706 0.34987 0.16759 0.35795 0.17222 C 0.35886 0.17315 0.35951 0.1743 0.36042 0.17523 C 0.36355 0.1787 0.36459 0.17847 0.36784 0.1831 C 0.36862 0.18449 0.36914 0.1868 0.37019 0.18796 C 0.37318 0.1912 0.37709 0.1919 0.38008 0.19583 C 0.38164 0.19792 0.38321 0.20023 0.3849 0.20208 C 0.38646 0.20347 0.38815 0.20393 0.38985 0.20532 C 0.40677 0.21759 0.38776 0.20555 0.41107 0.21805 C 0.42448 0.22477 0.4142 0.22014 0.42409 0.22593 C 0.425 0.22639 0.42631 0.22662 0.42735 0.22755 C 0.43008 0.2287 0.43269 0.23102 0.43555 0.23218 C 0.43946 0.23333 0.44349 0.23356 0.44779 0.2338 C 0.46068 0.23449 0.47383 0.23472 0.48685 0.23542 C 0.49349 0.23843 0.48685 0.23449 0.49258 0.24005 C 0.49323 0.24051 0.49427 0.24097 0.49506 0.24167 C 0.49636 0.24305 0.49766 0.24491 0.49909 0.2463 C 0.5 0.24745 0.50131 0.24815 0.50235 0.24954 C 0.50782 0.25625 0.503 0.25301 0.50886 0.25579 C 0.51003 0.25741 0.51107 0.25856 0.51211 0.26065 C 0.51654 0.26898 0.51224 0.26528 0.51706 0.26852 L 0.51875 0.27338 " pathEditMode="relative" rAng="0" ptsTypes="AAAAAAAAAAAAAAAAAAAAAAAAAAAAAAAAAAAAAAAAAAAAAAAAAAAAAAAA">
                                      <p:cBhvr>
                                        <p:cTn id="4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136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375 0.00301 C 0.04206 0.00347 0.04675 0.00486 0.0513 0.00625 C 0.05508 0.00694 0.05886 0.00833 0.06276 0.00926 C 0.06485 0.00995 0.06706 0.01018 0.06927 0.01088 C 0.07227 0.0118 0.07513 0.01296 0.07826 0.01412 C 0.08112 0.01458 0.08425 0.01481 0.08724 0.01574 L 0.09532 0.01736 C 0.09727 0.01828 0.09909 0.01944 0.10104 0.02037 C 0.10365 0.02152 0.10651 0.02176 0.10925 0.02361 C 0.11172 0.025 0.1138 0.02824 0.11654 0.02986 C 0.11992 0.03148 0.1237 0.03171 0.12722 0.0331 C 0.14649 0.03935 0.1336 0.0368 0.1517 0.03935 C 0.15404 0.04097 0.15651 0.04213 0.15899 0.04421 C 0.16159 0.04629 0.16706 0.05324 0.16953 0.05671 C 0.17071 0.0581 0.17162 0.05995 0.17292 0.06157 C 0.17435 0.06319 0.17617 0.06412 0.17774 0.0662 C 0.17917 0.06782 0.18034 0.07037 0.18177 0.07268 C 0.18308 0.07407 0.18451 0.07546 0.18594 0.07731 C 0.1875 0.07963 0.18907 0.08264 0.19076 0.08518 C 0.1918 0.0868 0.19284 0.08842 0.19401 0.09004 C 0.19688 0.09398 0.20078 0.09791 0.20391 0.10092 C 0.20508 0.10208 0.20651 0.10254 0.20795 0.10416 C 0.21068 0.10671 0.21315 0.11111 0.21615 0.11365 C 0.21641 0.11389 0.22435 0.11921 0.2267 0.1199 C 0.22956 0.1206 0.23255 0.12129 0.23568 0.12152 L 0.28138 0.12476 C 0.28386 0.12523 0.28724 0.125 0.29115 0.12639 C 0.29193 0.12662 0.29297 0.12847 0.29519 0.12939 C 0.30104 0.1331 0.30183 0.13264 0.3099 0.13426 C 0.31289 0.13588 0.31498 0.13726 0.31888 0.13889 C 0.31953 0.13958 0.32084 0.13912 0.32292 0.14051 C 0.32852 0.14537 0.32565 0.14722 0.3319 0.15162 C 0.33659 0.15532 0.34128 0.1581 0.34584 0.16273 C 0.35365 0.1706 0.34987 0.16759 0.35755 0.17222 C 0.35847 0.17314 0.35951 0.1743 0.36042 0.17523 C 0.36354 0.1787 0.36459 0.17847 0.36745 0.1831 C 0.36862 0.18449 0.36914 0.1868 0.37005 0.18796 C 0.37318 0.1912 0.3767 0.19189 0.37969 0.19583 C 0.38125 0.19791 0.38321 0.20023 0.3849 0.20208 C 0.38646 0.20347 0.38815 0.20393 0.38985 0.20532 C 0.40677 0.21759 0.38776 0.20555 0.41107 0.21805 C 0.42448 0.22476 0.4142 0.22014 0.42409 0.22592 C 0.425 0.22639 0.4263 0.22662 0.42735 0.22754 C 0.43008 0.2287 0.43269 0.23101 0.43555 0.23217 C 0.43946 0.23333 0.44349 0.23356 0.44779 0.23379 C 0.46068 0.23449 0.47383 0.23472 0.48685 0.23541 C 0.49349 0.23842 0.48685 0.23449 0.49258 0.24004 C 0.49323 0.24051 0.49427 0.24097 0.49505 0.24166 C 0.49636 0.24305 0.49766 0.2449 0.49909 0.24629 C 0.5 0.24745 0.5013 0.24814 0.50235 0.24953 C 0.50782 0.25625 0.503 0.25301 0.50886 0.25578 C 0.51003 0.2574 0.51107 0.25856 0.51211 0.26064 C 0.51654 0.26898 0.51224 0.26527 0.51706 0.26851 L 0.51875 0.27338 " pathEditMode="relative" rAng="0" ptsTypes="AAAAAAAAAAAAAAAAAAAAAAAAAAAAAAAAAAAAAAAAAAAAAAAAAAAAAAAA">
                                      <p:cBhvr>
                                        <p:cTn id="47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136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C 0.06914 0.00347 -0.02864 -0.00232 0.08034 0.00833 C 0.10586 0.01065 0.13138 0.01204 0.1569 0.01389 C 0.16381 0.01852 0.16654 0.01968 0.17253 0.02778 C 0.17513 0.03102 0.17709 0.03542 0.17956 0.03889 C 0.18646 0.04768 0.19454 0.0581 0.203 0.0625 C 0.2069 0.06435 0.21081 0.06528 0.21472 0.06667 C 0.22097 0.06852 0.22722 0.07083 0.23347 0.07222 C 0.24076 0.07361 0.26967 0.07685 0.27565 0.07778 C 0.28047 0.07847 0.28503 0.07963 0.28972 0.08055 C 0.2931 0.08241 0.29701 0.08426 0.30065 0.08611 C 0.30196 0.08657 0.30313 0.0868 0.30456 0.0875 C 0.3112 0.09005 0.31771 0.09213 0.32409 0.09583 C 0.32904 0.09861 0.33373 0.10231 0.33815 0.10694 C 0.35886 0.12708 0.34076 0.11088 0.34909 0.12222 C 0.36042 0.13727 0.3418 0.10347 0.36472 0.14444 C 0.37058 0.15463 0.37162 0.15764 0.37878 0.16528 C 0.38269 0.16921 0.39219 0.175 0.39597 0.17639 C 0.40274 0.17847 0.40964 0.1787 0.41628 0.18055 C 0.42214 0.18194 0.42774 0.18426 0.43347 0.18611 C 0.4349 0.18704 0.44636 0.19537 0.44831 0.19583 L 0.45925 0.19722 C 0.46615 0.19954 0.4694 0.20069 0.478 0.20278 C 0.48373 0.20393 0.48946 0.20463 0.49519 0.20555 C 0.49701 0.20741 0.49883 0.20926 0.50065 0.21111 C 0.50222 0.2125 0.50391 0.21343 0.50534 0.21528 C 0.51719 0.22847 0.51159 0.22523 0.5194 0.23055 C 0.52019 0.23102 0.52097 0.23148 0.52175 0.23194 C 0.52748 0.23495 0.52722 0.23125 0.52722 0.23611 " pathEditMode="relative" rAng="0" ptsTypes="AAAAAAAAAAAAAAAAAAAAAAAAAAAAAA">
                                      <p:cBhvr>
                                        <p:cTn id="7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118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C 0.06914 0.00347 -0.02864 -0.00232 0.08034 0.00833 C 0.10586 0.01064 0.13138 0.01203 0.1569 0.01389 C 0.1638 0.01851 0.16654 0.01967 0.17253 0.02777 C 0.17513 0.03101 0.17709 0.03541 0.17956 0.03889 C 0.18646 0.04768 0.19453 0.0581 0.203 0.0625 C 0.2069 0.06435 0.21081 0.06527 0.21472 0.06666 C 0.22097 0.06851 0.22722 0.07083 0.23347 0.07222 C 0.24076 0.07361 0.26966 0.07685 0.27565 0.07777 C 0.28047 0.07847 0.28503 0.07963 0.28972 0.08055 C 0.2931 0.0824 0.29701 0.08426 0.30065 0.08611 C 0.30196 0.08657 0.303 0.0868 0.30456 0.0875 C 0.3112 0.09004 0.31771 0.09213 0.32409 0.09583 C 0.32904 0.09861 0.33373 0.10231 0.3375 0.10694 C 0.35886 0.12708 0.34076 0.11088 0.34909 0.12222 C 0.36042 0.13726 0.3418 0.10347 0.36472 0.14444 C 0.37058 0.15463 0.37162 0.15764 0.37878 0.16527 C 0.38269 0.16921 0.39219 0.175 0.39597 0.17639 C 0.40274 0.17847 0.40964 0.1787 0.41628 0.18055 C 0.42214 0.18194 0.42774 0.18426 0.43347 0.18611 C 0.4349 0.18703 0.44636 0.19537 0.44831 0.19583 L 0.45925 0.19722 C 0.46615 0.19953 0.4694 0.20069 0.478 0.20277 C 0.48373 0.20393 0.48946 0.20463 0.49519 0.20555 C 0.49701 0.2074 0.49883 0.20926 0.50065 0.21111 C 0.50222 0.2125 0.50391 0.21342 0.50534 0.21527 C 0.51719 0.22847 0.51159 0.22523 0.5194 0.23055 C 0.52019 0.23101 0.52097 0.23148 0.52175 0.23194 C 0.52748 0.23495 0.52722 0.23125 0.52722 0.23611 " pathEditMode="relative" rAng="0" ptsTypes="AAAAAAAAAAAAAAAAAAAAAAAAAAAAAA">
                                      <p:cBhvr>
                                        <p:cTn id="73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1180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7331 0.00579 C 0.07409 0.00579 0.07474 0.00671 0.07565 0.00718 L 0.11784 0.0294 C 0.11875 0.02963 0.11954 0.03009 0.12032 0.03079 C 0.12982 0.03843 0.13972 0.04514 0.14896 0.0544 C 0.16459 0.07014 0.17709 0.09768 0.1944 0.10602 C 0.22956 0.12268 0.21042 0.11713 0.25183 0.11921 L 0.28021 0.12361 C 0.28125 0.12361 0.28177 0.12477 0.28282 0.125 C 0.31237 0.13287 0.30704 0.12847 0.33073 0.13981 C 0.3405 0.14421 0.35065 0.14792 0.36016 0.15463 C 0.39063 0.17546 0.38438 0.18218 0.41524 0.20764 C 0.4224 0.21343 0.45782 0.23657 0.47097 0.24143 C 0.47774 0.24398 0.48477 0.24305 0.49167 0.24583 L 0.50365 0.25023 C 0.51263 0.26227 0.50977 0.25718 0.51329 0.26366 " pathEditMode="relative" rAng="0" ptsTypes="AAAAAAAAAAAAAAAAAA">
                                      <p:cBhvr>
                                        <p:cTn id="9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1317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7331 0.00578 C 0.07409 0.00578 0.07474 0.00671 0.07565 0.00717 L 0.11784 0.02939 C 0.11875 0.02963 0.11953 0.03009 0.12032 0.03078 C 0.12982 0.03842 0.13972 0.04514 0.14896 0.05439 C 0.16459 0.07014 0.17709 0.09768 0.1944 0.10601 C 0.22956 0.12268 0.21042 0.11713 0.25183 0.11921 L 0.28021 0.12361 C 0.28125 0.12361 0.28177 0.12476 0.28282 0.125 C 0.31237 0.13287 0.30703 0.12847 0.33073 0.13981 C 0.3405 0.14421 0.35052 0.14791 0.36016 0.15463 C 0.39063 0.17546 0.38438 0.18217 0.41524 0.20764 C 0.4224 0.21342 0.45782 0.23657 0.47097 0.24143 C 0.47774 0.24398 0.48477 0.24305 0.49167 0.24583 L 0.50365 0.25023 C 0.51263 0.26226 0.50977 0.25717 0.51328 0.26365 " pathEditMode="relative" rAng="0" ptsTypes="AAAAAAAAAAAAAAAAAA">
                                      <p:cBhvr>
                                        <p:cTn id="9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1317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C 0.04193 0.00694 0.08425 0.00764 0.12579 0.02083 C 0.16198 0.03218 0.17435 0.05764 0.20469 0.07917 C 0.21875 0.08912 0.23321 0.09722 0.24766 0.10555 C 0.25013 0.10694 0.25274 0.10764 0.25547 0.10833 L 0.31641 0.12222 C 0.41081 0.1456 0.37644 0.13171 0.4461 0.16805 C 0.45235 0.17546 0.45886 0.18218 0.46485 0.19028 C 0.46875 0.1956 0.47175 0.20278 0.47579 0.20833 C 0.478 0.21134 0.49649 0.23495 0.50469 0.24167 C 0.5056 0.24236 0.50677 0.24236 0.50782 0.24305 C 0.5125 0.2456 0.51719 0.24838 0.52188 0.25139 C 0.53334 0.2588 0.51302 0.24838 0.53047 0.25694 C 0.53138 0.25741 0.53256 0.25764 0.5336 0.25833 C 0.53672 0.26042 0.54297 0.26528 0.54297 0.26551 " pathEditMode="relative" rAng="0" ptsTypes="AAAAAAAAAAAAAAAA">
                                      <p:cBhvr>
                                        <p:cTn id="1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26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C 0.04193 0.00694 0.08425 0.00764 0.12578 0.02083 C 0.16198 0.03217 0.17435 0.05764 0.20469 0.07916 C 0.21875 0.08912 0.23321 0.09722 0.24766 0.10555 C 0.25013 0.10694 0.25274 0.10764 0.25547 0.10833 L 0.31641 0.12222 C 0.41081 0.1456 0.37644 0.13171 0.4461 0.16805 C 0.45235 0.17546 0.45886 0.18217 0.46485 0.19027 C 0.46875 0.1956 0.47175 0.20277 0.47578 0.20833 C 0.478 0.21134 0.49649 0.23495 0.50469 0.24166 C 0.5056 0.24236 0.50677 0.24236 0.50782 0.24305 C 0.5125 0.2456 0.51719 0.24838 0.52188 0.25139 C 0.53334 0.25879 0.51302 0.24838 0.53047 0.25694 C 0.53138 0.2574 0.53255 0.25764 0.5336 0.25833 C 0.53672 0.26041 0.54297 0.26527 0.54297 0.26551 " pathEditMode="relative" rAng="0" ptsTypes="AAAAAAAAAAAAAAAA">
                                      <p:cBhvr>
                                        <p:cTn id="125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26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2">
            <a:extLst>
              <a:ext uri="{FF2B5EF4-FFF2-40B4-BE49-F238E27FC236}">
                <a16:creationId xmlns:a16="http://schemas.microsoft.com/office/drawing/2014/main" xmlns="" id="{5576265F-F256-4EFA-8C38-2734A977AFA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xmlns="" id="{C2CA1B67-9FBD-4CB0-88DE-BA353C3E06DB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46D75ACB-D242-4387-8964-4E917078CDAB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C8D35A6B-9E9E-4F01-8664-8CE88F2EC198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670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xmlns="" id="{9F9D7C90-596F-46B9-AE0B-A57B351E31F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430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9C0F25-8243-4821-ACFC-964D3171C5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alo: 032 603 0911">
            <a:extLst>
              <a:ext uri="{FF2B5EF4-FFF2-40B4-BE49-F238E27FC236}">
                <a16:creationId xmlns:a16="http://schemas.microsoft.com/office/drawing/2014/main" xmlns="" id="{D5C6A70C-491E-4E57-80A2-62434ED479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lê huy duẩn">
            <a:extLst>
              <a:ext uri="{FF2B5EF4-FFF2-40B4-BE49-F238E27FC236}">
                <a16:creationId xmlns:a16="http://schemas.microsoft.com/office/drawing/2014/main" xmlns="" id="{89D4159F-04D3-408E-98CC-24A2D980EE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7BAB975-E834-4636-ACC3-604F6377CA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9E4C7DD-4B8F-480A-8118-31259D60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7B62DBF-004F-44E9-AEA6-CBE7C43421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175D816-8194-4A9A-989C-41957CB9F3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49F51B9-D7C8-4415-ACD3-46345D4E53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xmlns="" id="{B0526FFF-40E6-46A3-AD32-1EEE6AA565E8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7875D0BD-03E6-4137-80CA-20A7546C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7551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1F0BCF2-D725-4E93-943F-62848E4C2A8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𝟏𝟕𝟎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𝟑𝟕𝟎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F0BCF2-D725-4E93-943F-62848E4C2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1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8" grpId="0" bldLvl="0" animBg="1"/>
      <p:bldP spid="32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">
            <a:extLst>
              <a:ext uri="{FF2B5EF4-FFF2-40B4-BE49-F238E27FC236}">
                <a16:creationId xmlns:a16="http://schemas.microsoft.com/office/drawing/2014/main" xmlns="" id="{46D163B9-36E4-4AD8-B27B-CA3E60F1EC7F}"/>
              </a:ext>
            </a:extLst>
          </p:cNvPr>
          <p:cNvSpPr/>
          <p:nvPr/>
        </p:nvSpPr>
        <p:spPr>
          <a:xfrm>
            <a:off x="2488361" y="3506367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867</a:t>
            </a:r>
          </a:p>
        </p:txBody>
      </p:sp>
      <p:pic>
        <p:nvPicPr>
          <p:cNvPr id="27" name="lê huy duẩn">
            <a:extLst>
              <a:ext uri="{FF2B5EF4-FFF2-40B4-BE49-F238E27FC236}">
                <a16:creationId xmlns:a16="http://schemas.microsoft.com/office/drawing/2014/main" xmlns="" id="{13423E08-ADC4-4439-8DE2-D8407A17B6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43033" y="37024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DD30020-BD5C-407E-9C39-1FC24DCA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xmlns="" id="{2D421B4A-ABCE-4204-B2A6-558C98AD8C5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36FFDE63-80C1-42E2-9D80-60053D70BAD0}"/>
              </a:ext>
            </a:extLst>
          </p:cNvPr>
          <p:cNvSpPr/>
          <p:nvPr/>
        </p:nvSpPr>
        <p:spPr>
          <a:xfrm>
            <a:off x="2498389" y="483834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967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2C3CE244-DA3B-45BC-9ECE-DF22D716E902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857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8B9A477D-DF00-4182-A2AA-48DA6BB01BC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957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208C8D-234A-439C-9C07-2F8216159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42268" y="499606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C279C363-4E59-45B6-A920-87321F2F3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25DAFB4-B591-4E66-B7FD-1CCF2C298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CD6555-5D97-4A08-8B87-F4218CED0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04254D1-D982-41B0-B568-BE43A509C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E484443-0042-4F7E-93F0-871E2D217B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AD37B18-82B0-4BF8-88D0-043197E637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4E40547D-171C-4EB1-A548-9E207F7941AB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xmlns="" id="{2F86DA53-14FA-453A-99AF-6A30D6A0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8338" y="294783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4293CC3-F066-4C00-8BF8-BB38EF86A42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𝟓𝟒𝟖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𝟑𝟏𝟗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4293CC3-F066-4C00-8BF8-BB38EF86A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7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bldLvl="0" animBg="1"/>
      <p:bldP spid="13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90A92AB9-E881-4614-BF9C-29F65615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xmlns="" id="{A392A93F-279F-4789-8DC8-11215797C96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D4989ABA-4222-4EF3-B49E-002C6F96DA3C}"/>
              </a:ext>
            </a:extLst>
          </p:cNvPr>
          <p:cNvSpPr/>
          <p:nvPr/>
        </p:nvSpPr>
        <p:spPr>
          <a:xfrm>
            <a:off x="6967604" y="487454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590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xmlns="" id="{876BD4B3-BFE7-4291-B0FA-43FE235E015C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580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8F54B9F4-D796-4A74-82CC-448F4A63EAA6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690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C1DF20B9-1076-4411-9E15-C065B3987129}"/>
              </a:ext>
            </a:extLst>
          </p:cNvPr>
          <p:cNvSpPr/>
          <p:nvPr/>
        </p:nvSpPr>
        <p:spPr>
          <a:xfrm>
            <a:off x="2499581" y="3475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680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08C5B30-0411-4450-BE68-B3784BF21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11483" y="503226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DE0463A6-8606-4776-921F-DA95209030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xmlns="" id="{5826A30A-0A9C-45E9-8934-5A9F4BA889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F34BCBB-5D08-40D4-A91C-281FCC7DF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81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0AC95FB-68DE-4E8F-938C-41A45C810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142936F-2310-447F-BF7E-7B28407C5B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6C6D3D4-118D-4038-99EC-1EF9130079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57FF805-A87C-4A8F-8BFD-140D11D61D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AD157A7E-EB73-4B38-BB20-E2E62622DCC2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xmlns="" id="{E54D9521-8336-43CE-8C22-F60EF9B5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204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54D29169-492B-44ED-8D38-9A2D6E1985B8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𝟏𝟒𝟔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𝟒𝟒𝟒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D29169-492B-44ED-8D38-9A2D6E198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4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7DF5168D-E8EE-425C-8E2F-AC7445A2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xmlns="" id="{83B4E2F9-23C7-4E49-B943-0E2AA702B03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AADCEB66-1052-4DC8-88D4-B0F9415B1D63}"/>
              </a:ext>
            </a:extLst>
          </p:cNvPr>
          <p:cNvSpPr/>
          <p:nvPr/>
        </p:nvSpPr>
        <p:spPr>
          <a:xfrm>
            <a:off x="2458248" y="497603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905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xmlns="" id="{9A8435C5-8D6A-4B70-BA78-5BDC3EA0FBCA}"/>
              </a:ext>
            </a:extLst>
          </p:cNvPr>
          <p:cNvSpPr/>
          <p:nvPr/>
        </p:nvSpPr>
        <p:spPr>
          <a:xfrm>
            <a:off x="2428783" y="342900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805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920E70E1-E2D9-4586-913A-9F9B9BEE600F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900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79D843E8-DB4F-4731-8C7E-F45AC3FC7191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855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032E4C-7FA5-4029-BBBC-02EE8172CD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02127" y="51337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3FE0196E-C5CE-4F25-94B4-31CEB5590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xmlns="" id="{CF469A9C-BC33-420C-98AC-82AE6111D5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83455" y="36250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64677A4-A7FE-4F64-B201-403C108A7C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E7D6F49-35FA-4437-9CD8-8F7C4D065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CEA89A-40C3-4DD6-97A4-C718AB190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9E86186-62AB-4914-8347-8F698DB58F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33257EF-23FD-492A-AEA7-199E5D69E7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9DA61EEB-717E-4028-9AD5-36B057ACDEE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xmlns="" id="{0B15327D-8E53-4DBC-85BC-1F721D6D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8365" y="252762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1AC90377-4D93-4A56-A5BA-7D3F6249D43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𝟏𝟓𝟎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𝟕𝟓𝟓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C90377-4D93-4A56-A5BA-7D3F6249D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577"/>
              </a:xfrm>
              <a:prstGeom prst="rect">
                <a:avLst/>
              </a:prstGeom>
              <a:blipFill>
                <a:blip r:embed="rId13"/>
                <a:stretch>
                  <a:fillRect r="-15358" b="-13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7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2CEA90-1E6F-4752-8532-68148D16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xmlns="" id="{5B73CF6C-F0E8-4B7B-9EB1-66F767D40D4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3B3E5ACC-D8B5-423C-9085-1F057A374B03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991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xmlns="" id="{014ACECC-BC48-4ABF-98B5-B8E0302ACC5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999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A46389EB-E474-498D-9891-DC1C8459AE36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992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FB2D5CD0-3F29-442C-8940-B32507F3734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993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879363-C0D6-41D6-B12A-445758C787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3A7AAF00-3AB9-489E-8063-4908685B70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xmlns="" id="{AB52C048-2F2B-488D-BA32-ABD51171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297C696-24DB-4C0E-AEF6-A7EBA259AB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A39BABD-628E-4879-8535-2D5D50C8B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A3A99B3-03E7-4B14-A028-BF658724E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4C13914-B4B3-4720-B0A2-E40FBD2110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7AE596E-92A1-4576-BE74-DA967D8432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0880D6CE-802E-44DD-9886-120C750C640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xmlns="" id="{B98F7A65-5BA0-4EC6-8196-37EC5966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7551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E798C65-CB67-43F5-A727-DF3A88D4181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𝟓𝟒𝟐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798C65-CB67-43F5-A727-DF3A88D41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6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547</Words>
  <Application>Microsoft Office PowerPoint</Application>
  <PresentationFormat>Custom</PresentationFormat>
  <Paragraphs>136</Paragraphs>
  <Slides>22</Slides>
  <Notes>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87</cp:revision>
  <dcterms:created xsi:type="dcterms:W3CDTF">2021-08-05T17:05:57Z</dcterms:created>
  <dcterms:modified xsi:type="dcterms:W3CDTF">2023-04-12T12:39:43Z</dcterms:modified>
</cp:coreProperties>
</file>