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83" r:id="rId3"/>
    <p:sldId id="264" r:id="rId4"/>
    <p:sldId id="266" r:id="rId5"/>
    <p:sldId id="278" r:id="rId6"/>
    <p:sldId id="296" r:id="rId7"/>
    <p:sldId id="307" r:id="rId8"/>
    <p:sldId id="291" r:id="rId9"/>
    <p:sldId id="308" r:id="rId10"/>
    <p:sldId id="293" r:id="rId11"/>
    <p:sldId id="28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6D5"/>
    <a:srgbClr val="F8E5E1"/>
    <a:srgbClr val="FFFFFF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6" autoAdjust="0"/>
    <p:restoredTop sz="91652" autoAdjust="0"/>
  </p:normalViewPr>
  <p:slideViewPr>
    <p:cSldViewPr snapToGrid="0">
      <p:cViewPr>
        <p:scale>
          <a:sx n="50" d="100"/>
          <a:sy n="50" d="100"/>
        </p:scale>
        <p:origin x="-1290" y="-46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52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32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50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GMAIL: huyduan2410@gmail.com - https://www.facebook.com/huyduan24/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9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935480" y="1878903"/>
            <a:ext cx="848859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4263370" y="4267222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B2DB0D-CB22-404B-BB88-8215168A78A8}"/>
              </a:ext>
            </a:extLst>
          </p:cNvPr>
          <p:cNvGrpSpPr/>
          <p:nvPr/>
        </p:nvGrpSpPr>
        <p:grpSpPr>
          <a:xfrm>
            <a:off x="261258" y="150540"/>
            <a:ext cx="11669484" cy="692778"/>
            <a:chOff x="1011004" y="557947"/>
            <a:chExt cx="11669484" cy="69261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053CA05-B591-49B7-AE66-9CC42FD82E8A}"/>
                </a:ext>
              </a:extLst>
            </p:cNvPr>
            <p:cNvSpPr txBox="1"/>
            <p:nvPr/>
          </p:nvSpPr>
          <p:spPr>
            <a:xfrm>
              <a:off x="1883641" y="634701"/>
              <a:ext cx="1079684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43DCCD0-9943-4E3D-9F28-8FAEC0B58566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D252902-98DD-4B2B-ACAF-9C51B5670168}"/>
                  </a:ext>
                </a:extLst>
              </p:cNvPr>
              <p:cNvSpPr/>
              <p:nvPr/>
            </p:nvSpPr>
            <p:spPr>
              <a:xfrm>
                <a:off x="1695849" y="1065522"/>
                <a:ext cx="445928" cy="434547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4083F0BF-E3BD-41B4-8AF5-D5D1E4149CA3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A9450D0-CC9D-458E-AD93-EF9D8A2FE35B}"/>
              </a:ext>
            </a:extLst>
          </p:cNvPr>
          <p:cNvCxnSpPr>
            <a:cxnSpLocks/>
          </p:cNvCxnSpPr>
          <p:nvPr/>
        </p:nvCxnSpPr>
        <p:spPr>
          <a:xfrm>
            <a:off x="1133895" y="711201"/>
            <a:ext cx="1047452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iết 4 - 5 câu về một ngày đi học của em (08 mẫu) - Kể về một ngày đi học  của em - VnDoc.com">
            <a:extLst>
              <a:ext uri="{FF2B5EF4-FFF2-40B4-BE49-F238E27FC236}">
                <a16:creationId xmlns="" xmlns:a16="http://schemas.microsoft.com/office/drawing/2014/main" id="{11789B14-B7B7-47C6-AC3A-08D078E7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10" y="1707995"/>
            <a:ext cx="9203380" cy="46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5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9954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695986" y="810834"/>
            <a:ext cx="7104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45AE97-A37A-46DC-A454-380A208BB70F}"/>
              </a:ext>
            </a:extLst>
          </p:cNvPr>
          <p:cNvSpPr/>
          <p:nvPr/>
        </p:nvSpPr>
        <p:spPr>
          <a:xfrm>
            <a:off x="4705350" y="6324600"/>
            <a:ext cx="2724150" cy="381000"/>
          </a:xfrm>
          <a:prstGeom prst="rect">
            <a:avLst/>
          </a:prstGeom>
          <a:solidFill>
            <a:srgbClr val="F8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109" y="2891426"/>
            <a:ext cx="8092963" cy="19345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Tạm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biệt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lại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96953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95" y="705961"/>
            <a:ext cx="7296460" cy="365760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77" y="0"/>
            <a:ext cx="1755587" cy="1894837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560" y="31905"/>
            <a:ext cx="1361907" cy="168193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695" y="3003426"/>
            <a:ext cx="5651341" cy="1387788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9260825" y="2730676"/>
            <a:ext cx="945377" cy="786168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150365" y="1561561"/>
            <a:ext cx="6175599" cy="12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585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150" y="2853720"/>
            <a:ext cx="82295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 – LÔ -MÉT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372" y="2511505"/>
            <a:ext cx="2846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7DF81E1-8350-4453-B33E-00E6F9AAED4C}"/>
              </a:ext>
            </a:extLst>
          </p:cNvPr>
          <p:cNvSpPr/>
          <p:nvPr/>
        </p:nvSpPr>
        <p:spPr>
          <a:xfrm>
            <a:off x="2933700" y="6191250"/>
            <a:ext cx="2571750" cy="476250"/>
          </a:xfrm>
          <a:prstGeom prst="rect">
            <a:avLst/>
          </a:prstGeom>
          <a:solidFill>
            <a:srgbClr val="FF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9091ECD-640A-47BA-B12E-58337A36C7B8}"/>
              </a:ext>
            </a:extLst>
          </p:cNvPr>
          <p:cNvGrpSpPr/>
          <p:nvPr/>
        </p:nvGrpSpPr>
        <p:grpSpPr>
          <a:xfrm>
            <a:off x="484139" y="213978"/>
            <a:ext cx="8088361" cy="655878"/>
            <a:chOff x="1253941" y="554838"/>
            <a:chExt cx="8088361" cy="655878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266AE569-8D51-4E26-921A-9164A4111D2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D20F1F4D-2096-4B75-9D50-945AC734F60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D5B28764-DEA4-4358-999F-D874DD50E9B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03241F1-C970-4408-BE8C-64D0EF16AE47}"/>
                </a:ext>
              </a:extLst>
            </p:cNvPr>
            <p:cNvSpPr txBox="1"/>
            <p:nvPr/>
          </p:nvSpPr>
          <p:spPr>
            <a:xfrm>
              <a:off x="1974665" y="625941"/>
              <a:ext cx="7367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E6FBA843-6879-49A3-AF31-8EB8BC5CB80B}"/>
              </a:ext>
            </a:extLst>
          </p:cNvPr>
          <p:cNvCxnSpPr>
            <a:cxnSpLocks/>
          </p:cNvCxnSpPr>
          <p:nvPr/>
        </p:nvCxnSpPr>
        <p:spPr>
          <a:xfrm>
            <a:off x="1289670" y="848978"/>
            <a:ext cx="7282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B7CB382A-4078-44EC-B9E7-7ECEDD39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6760"/>
              </p:ext>
            </p:extLst>
          </p:nvPr>
        </p:nvGraphicFramePr>
        <p:xfrm>
          <a:off x="303164" y="1794737"/>
          <a:ext cx="5983336" cy="4214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686">
                  <a:extLst>
                    <a:ext uri="{9D8B030D-6E8A-4147-A177-3AD203B41FA5}">
                      <a16:colId xmlns="" xmlns:a16="http://schemas.microsoft.com/office/drawing/2014/main" val="512216728"/>
                    </a:ext>
                  </a:extLst>
                </a:gridCol>
                <a:gridCol w="2152650">
                  <a:extLst>
                    <a:ext uri="{9D8B030D-6E8A-4147-A177-3AD203B41FA5}">
                      <a16:colId xmlns="" xmlns:a16="http://schemas.microsoft.com/office/drawing/2014/main" val="1331318177"/>
                    </a:ext>
                  </a:extLst>
                </a:gridCol>
              </a:tblGrid>
              <a:tr h="842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Quãng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đường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Dài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khoảng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581696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377399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– Lai </a:t>
                      </a:r>
                      <a:r>
                        <a:rPr lang="en-US" sz="2800" dirty="0" err="1"/>
                        <a:t>Châu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0779450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– </a:t>
                      </a:r>
                      <a:r>
                        <a:rPr lang="en-US" sz="2800" dirty="0" err="1"/>
                        <a:t>Quảng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Ninh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029044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Nội</a:t>
                      </a:r>
                      <a:r>
                        <a:rPr lang="en-US" sz="2800" dirty="0"/>
                        <a:t> – Thanh </a:t>
                      </a:r>
                      <a:r>
                        <a:rPr lang="en-US" sz="2800" dirty="0" err="1"/>
                        <a:t>Hóa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792E99-F94F-4B87-A56D-77090E133F65}"/>
              </a:ext>
            </a:extLst>
          </p:cNvPr>
          <p:cNvSpPr txBox="1"/>
          <p:nvPr/>
        </p:nvSpPr>
        <p:spPr>
          <a:xfrm>
            <a:off x="6631036" y="1779724"/>
            <a:ext cx="52578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tỉnh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,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6D0508-D44B-45A4-82A2-38AF3CBB9343}"/>
              </a:ext>
            </a:extLst>
          </p:cNvPr>
          <p:cNvSpPr txBox="1"/>
          <p:nvPr/>
        </p:nvSpPr>
        <p:spPr>
          <a:xfrm>
            <a:off x="6631036" y="3947424"/>
            <a:ext cx="52578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Ninh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Vinh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14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=""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49394"/>
              </p:ext>
            </p:extLst>
          </p:nvPr>
        </p:nvGraphicFramePr>
        <p:xfrm>
          <a:off x="298517" y="2130667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=""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Quãng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đường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Dài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khoảng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Lai </a:t>
                      </a:r>
                      <a:r>
                        <a:rPr lang="en-US" sz="2600" dirty="0" err="1"/>
                        <a:t>Châu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</a:t>
                      </a:r>
                      <a:r>
                        <a:rPr lang="en-US" sz="2600" dirty="0" err="1"/>
                        <a:t>Quảng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Ninh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Thanh </a:t>
                      </a:r>
                      <a:r>
                        <a:rPr lang="en-US" sz="2600" dirty="0" err="1"/>
                        <a:t>Hóa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451402" y="294388"/>
            <a:ext cx="1139747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tuyến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Nội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tỉnh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này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tuyến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nhất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Tuyến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Lai </a:t>
            </a:r>
            <a:r>
              <a:rPr lang="en-US" sz="3200" dirty="0" err="1"/>
              <a:t>Châu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tuyến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A13F14-51C8-4040-AB2F-E42D0EAC22CF}"/>
              </a:ext>
            </a:extLst>
          </p:cNvPr>
          <p:cNvSpPr/>
          <p:nvPr/>
        </p:nvSpPr>
        <p:spPr>
          <a:xfrm>
            <a:off x="298517" y="3796496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=""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/>
        </p:nvGraphicFramePr>
        <p:xfrm>
          <a:off x="298517" y="2130667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=""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Quãng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đường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/>
                        <a:t>Dài</a:t>
                      </a:r>
                      <a:r>
                        <a:rPr lang="en-US" sz="2600" b="1" dirty="0"/>
                        <a:t> </a:t>
                      </a:r>
                      <a:r>
                        <a:rPr lang="en-US" sz="2600" b="1" dirty="0" err="1"/>
                        <a:t>khoảng</a:t>
                      </a:r>
                      <a:endParaRPr lang="en-US" sz="2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Lai </a:t>
                      </a:r>
                      <a:r>
                        <a:rPr lang="en-US" sz="2600" dirty="0" err="1"/>
                        <a:t>Châu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</a:t>
                      </a:r>
                      <a:r>
                        <a:rPr lang="en-US" sz="2600" dirty="0" err="1"/>
                        <a:t>Quảng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Ninh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/>
                        <a:t>Hà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Nội</a:t>
                      </a:r>
                      <a:r>
                        <a:rPr lang="en-US" sz="2600" dirty="0"/>
                        <a:t> – Thanh </a:t>
                      </a:r>
                      <a:r>
                        <a:rPr lang="en-US" sz="2600" dirty="0" err="1"/>
                        <a:t>Hóa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451402" y="294388"/>
            <a:ext cx="113974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Nội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Nội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Vinh </a:t>
            </a:r>
            <a:r>
              <a:rPr lang="en-US" sz="2800" b="1" dirty="0" err="1">
                <a:solidFill>
                  <a:srgbClr val="FF0000"/>
                </a:solidFill>
              </a:rPr>
              <a:t>xa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Tuyến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Vinh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001777-900D-4F79-8C8C-C1E147079800}"/>
              </a:ext>
            </a:extLst>
          </p:cNvPr>
          <p:cNvSpPr/>
          <p:nvPr/>
        </p:nvSpPr>
        <p:spPr>
          <a:xfrm>
            <a:off x="298517" y="4666291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7FA36C8-ABA4-4F76-A25E-D0CEE6B6FF4D}"/>
              </a:ext>
            </a:extLst>
          </p:cNvPr>
          <p:cNvSpPr/>
          <p:nvPr/>
        </p:nvSpPr>
        <p:spPr>
          <a:xfrm>
            <a:off x="298517" y="3798190"/>
            <a:ext cx="5449936" cy="8681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1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B79DFDF-F692-444C-A818-D6D09BD60519}"/>
              </a:ext>
            </a:extLst>
          </p:cNvPr>
          <p:cNvGrpSpPr/>
          <p:nvPr/>
        </p:nvGrpSpPr>
        <p:grpSpPr>
          <a:xfrm>
            <a:off x="1271465" y="247771"/>
            <a:ext cx="6590301" cy="678033"/>
            <a:chOff x="1253941" y="511805"/>
            <a:chExt cx="6590301" cy="678033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578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142862" y="840297"/>
            <a:ext cx="5572683" cy="124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4ECF0-C65A-4B96-A3A9-005583427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1457162" y="1235208"/>
            <a:ext cx="9459446" cy="40690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C93E3F2-7EF7-44C5-B7E6-EA6A83E84E82}"/>
              </a:ext>
            </a:extLst>
          </p:cNvPr>
          <p:cNvSpPr txBox="1"/>
          <p:nvPr/>
        </p:nvSpPr>
        <p:spPr>
          <a:xfrm>
            <a:off x="985098" y="5540649"/>
            <a:ext cx="10221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DD1477-6021-494D-B2C5-491BB6A7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0" y="302672"/>
            <a:ext cx="7449015" cy="3204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EA097B-2A31-443B-B640-83D33F5ECAF9}"/>
              </a:ext>
            </a:extLst>
          </p:cNvPr>
          <p:cNvSpPr txBox="1"/>
          <p:nvPr/>
        </p:nvSpPr>
        <p:spPr>
          <a:xfrm>
            <a:off x="7151041" y="337700"/>
            <a:ext cx="4881125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9A8503-12E8-4ED6-98D4-74E90C502105}"/>
              </a:ext>
            </a:extLst>
          </p:cNvPr>
          <p:cNvSpPr txBox="1"/>
          <p:nvPr/>
        </p:nvSpPr>
        <p:spPr>
          <a:xfrm>
            <a:off x="468953" y="3579151"/>
            <a:ext cx="788331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Quãng đường từ nhà Tùng đến nhà Hân dài: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A6896C-46E8-44FC-A146-A7BACD0A4236}"/>
              </a:ext>
            </a:extLst>
          </p:cNvPr>
          <p:cNvSpPr txBox="1"/>
          <p:nvPr/>
        </p:nvSpPr>
        <p:spPr>
          <a:xfrm>
            <a:off x="468953" y="4532037"/>
            <a:ext cx="5798032" cy="130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+ 100 + 200 + 300 = 1000 m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		      </a:t>
            </a:r>
            <a:r>
              <a:rPr lang="nl-NL" sz="2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D8DA751-140E-4A7A-9A1C-153B68AC8E95}"/>
              </a:ext>
            </a:extLst>
          </p:cNvPr>
          <p:cNvCxnSpPr/>
          <p:nvPr/>
        </p:nvCxnSpPr>
        <p:spPr>
          <a:xfrm>
            <a:off x="6378498" y="4382429"/>
            <a:ext cx="0" cy="155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E9D335-9395-4B36-BD80-7D47F9B5BFF9}"/>
              </a:ext>
            </a:extLst>
          </p:cNvPr>
          <p:cNvSpPr txBox="1"/>
          <p:nvPr/>
        </p:nvSpPr>
        <p:spPr>
          <a:xfrm>
            <a:off x="6847451" y="4487432"/>
            <a:ext cx="4571397" cy="130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</a:t>
            </a:r>
            <a:r>
              <a:rPr lang="nl-NL" sz="2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600 </a:t>
            </a: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1000 m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       </a:t>
            </a: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3EBE34-06EF-43C2-A30E-BB4B99B4DB1B}"/>
              </a:ext>
            </a:extLst>
          </p:cNvPr>
          <p:cNvSpPr txBox="1"/>
          <p:nvPr/>
        </p:nvSpPr>
        <p:spPr>
          <a:xfrm>
            <a:off x="4481220" y="6198633"/>
            <a:ext cx="473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Tùng nói đúng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274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377</Words>
  <Application>Microsoft Office PowerPoint</Application>
  <PresentationFormat>Custom</PresentationFormat>
  <Paragraphs>63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91</cp:revision>
  <dcterms:created xsi:type="dcterms:W3CDTF">2020-07-28T08:39:47Z</dcterms:created>
  <dcterms:modified xsi:type="dcterms:W3CDTF">2023-04-20T07:40:18Z</dcterms:modified>
</cp:coreProperties>
</file>