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701" r:id="rId3"/>
    <p:sldMasterId id="2147483706" r:id="rId4"/>
  </p:sldMasterIdLst>
  <p:notesMasterIdLst>
    <p:notesMasterId r:id="rId12"/>
  </p:notesMasterIdLst>
  <p:sldIdLst>
    <p:sldId id="256" r:id="rId5"/>
    <p:sldId id="2007577150" r:id="rId6"/>
    <p:sldId id="2007577148" r:id="rId7"/>
    <p:sldId id="352" r:id="rId8"/>
    <p:sldId id="342" r:id="rId9"/>
    <p:sldId id="2007577149"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770E1-5FEE-4E53-8106-E3985A7EA749}"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D03E0-F15E-402C-9F2D-9AA0CB649AC9}" type="slidenum">
              <a:rPr lang="en-US" smtClean="0"/>
              <a:t>‹#›</a:t>
            </a:fld>
            <a:endParaRPr lang="en-US"/>
          </a:p>
        </p:txBody>
      </p:sp>
    </p:spTree>
    <p:extLst>
      <p:ext uri="{BB962C8B-B14F-4D97-AF65-F5344CB8AC3E}">
        <p14:creationId xmlns:p14="http://schemas.microsoft.com/office/powerpoint/2010/main" val="19359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9251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365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6433434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146682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527139"/>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76893378"/>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63882311"/>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6034249"/>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06958498"/>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11947662"/>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5276223"/>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8957989"/>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70520371"/>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59823677"/>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29962935"/>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32576309"/>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041750"/>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8/3/2021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805652655"/>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8/3/2021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071348280"/>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59345"/>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53829428"/>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6658940"/>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76273001"/>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35720513"/>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78842058"/>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2021/8/3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166640793"/>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2021/8/3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22580422"/>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2021/8/3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90333337"/>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307329979"/>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85050187"/>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98973465"/>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85798798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7086663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37676368"/>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3800714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79581830"/>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6930388"/>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72361764"/>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灯片编号占位符 5">
            <a:extLst>
              <a:ext uri="{FF2B5EF4-FFF2-40B4-BE49-F238E27FC236}">
                <a16:creationId xmlns:a16="http://schemas.microsoft.com/office/drawing/2014/main" id="{D45BAD23-F9FC-4FC8-97BF-5F1501E0AE68}"/>
              </a:ext>
            </a:extLst>
          </p:cNvPr>
          <p:cNvSpPr txBox="1">
            <a:spLocks/>
          </p:cNvSpPr>
          <p:nvPr userDrawn="1"/>
        </p:nvSpPr>
        <p:spPr>
          <a:xfrm>
            <a:off x="9378461" y="-674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err="1">
                <a:solidFill>
                  <a:srgbClr val="FF0000"/>
                </a:solidFill>
                <a:sym typeface="+mn-ea"/>
              </a:rPr>
              <a:t>Hương</a:t>
            </a:r>
            <a:r>
              <a:rPr lang="en-US" b="0" dirty="0">
                <a:solidFill>
                  <a:srgbClr val="FF0000"/>
                </a:solidFill>
                <a:sym typeface="+mn-ea"/>
              </a:rPr>
              <a:t> </a:t>
            </a:r>
            <a:r>
              <a:rPr lang="en-US" b="0" dirty="0" err="1">
                <a:solidFill>
                  <a:srgbClr val="FF0000"/>
                </a:solidFill>
                <a:sym typeface="+mn-ea"/>
              </a:rPr>
              <a:t>Thảo</a:t>
            </a:r>
            <a:r>
              <a:rPr lang="en-US" b="0" dirty="0">
                <a:solidFill>
                  <a:srgbClr val="FF0000"/>
                </a:solidFill>
                <a:sym typeface="+mn-ea"/>
              </a:rPr>
              <a:t> - tranthao121004@gmail.com</a:t>
            </a:r>
            <a:endParaRPr lang="zh-CN" altLang="en-US" b="0" dirty="0">
              <a:solidFill>
                <a:srgbClr val="FF0000"/>
              </a:solidFill>
            </a:endParaRPr>
          </a:p>
        </p:txBody>
      </p:sp>
    </p:spTree>
    <p:extLst>
      <p:ext uri="{BB962C8B-B14F-4D97-AF65-F5344CB8AC3E}">
        <p14:creationId xmlns:p14="http://schemas.microsoft.com/office/powerpoint/2010/main" val="3811225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9BFDEDF0-77B5-4DC5-9274-B7FC088C8CAE}"/>
              </a:ext>
            </a:extLst>
          </p:cNvPr>
          <p:cNvSpPr txBox="1">
            <a:spLocks/>
          </p:cNvSpPr>
          <p:nvPr userDrawn="1"/>
        </p:nvSpPr>
        <p:spPr>
          <a:xfrm>
            <a:off x="9448800" y="-4603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srgbClr val="FF0000"/>
                </a:solidFill>
                <a:sym typeface="+mn-ea"/>
              </a:rPr>
              <a:t>Hương</a:t>
            </a:r>
            <a:r>
              <a:rPr lang="en-US" dirty="0">
                <a:solidFill>
                  <a:srgbClr val="FF0000"/>
                </a:solidFill>
                <a:sym typeface="+mn-ea"/>
              </a:rPr>
              <a:t> </a:t>
            </a:r>
            <a:r>
              <a:rPr lang="en-US" dirty="0" err="1">
                <a:solidFill>
                  <a:srgbClr val="FF0000"/>
                </a:solidFill>
                <a:sym typeface="+mn-ea"/>
              </a:rPr>
              <a:t>Thảo</a:t>
            </a:r>
            <a:r>
              <a:rPr lang="en-US" dirty="0">
                <a:solidFill>
                  <a:srgbClr val="FF0000"/>
                </a:solidFill>
                <a:sym typeface="+mn-ea"/>
              </a:rPr>
              <a:t> - tranthao121004@gmail.com</a:t>
            </a:r>
            <a:endParaRPr lang="zh-CN" altLang="en-US" dirty="0">
              <a:solidFill>
                <a:srgbClr val="FF0000"/>
              </a:solidFill>
            </a:endParaRPr>
          </a:p>
        </p:txBody>
      </p:sp>
    </p:spTree>
    <p:extLst>
      <p:ext uri="{BB962C8B-B14F-4D97-AF65-F5344CB8AC3E}">
        <p14:creationId xmlns:p14="http://schemas.microsoft.com/office/powerpoint/2010/main" val="73288454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2319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transition spd="med">
    <p:pull/>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2021/8/3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9616592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spd="med">
    <p:pull/>
  </p:transition>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26.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8915400" y="1316766"/>
            <a:ext cx="3276600" cy="1892300"/>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1117600" y="139699"/>
            <a:ext cx="10312400" cy="6718300"/>
          </a:xfrm>
          <a:prstGeom prst="rect">
            <a:avLst/>
          </a:prstGeom>
        </p:spPr>
      </p:pic>
      <p:pic>
        <p:nvPicPr>
          <p:cNvPr id="7" name="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10337800" y="3670300"/>
            <a:ext cx="1854200" cy="2743201"/>
          </a:xfrm>
          <a:prstGeom prst="rect">
            <a:avLst/>
          </a:prstGeom>
        </p:spPr>
      </p:pic>
      <p:pic>
        <p:nvPicPr>
          <p:cNvPr id="8" name="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239349" y="51097"/>
            <a:ext cx="3276600" cy="1892300"/>
          </a:xfrm>
          <a:prstGeom prst="rect">
            <a:avLst/>
          </a:prstGeom>
        </p:spPr>
      </p:pic>
      <p:sp>
        <p:nvSpPr>
          <p:cNvPr id="13" name="TextBox 12"/>
          <p:cNvSpPr txBox="1"/>
          <p:nvPr/>
        </p:nvSpPr>
        <p:spPr>
          <a:xfrm>
            <a:off x="4305519" y="3392332"/>
            <a:ext cx="3710696" cy="189808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867" b="1" i="0" u="none" strike="noStrike" kern="1200" cap="none" spc="0" normalizeH="0" baseline="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Khởi</a:t>
            </a:r>
            <a:r>
              <a:rPr kumimoji="0" lang="en-US" altLang="zh-CN" sz="5867" b="1" i="0" u="none" strike="noStrike" kern="1200" cap="none" spc="0" normalizeH="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 </a:t>
            </a:r>
            <a:r>
              <a:rPr kumimoji="0" lang="en-US" altLang="zh-CN" sz="5867" b="1" i="0" u="none" strike="noStrike" kern="1200" cap="none" spc="0" normalizeH="0" noProof="0"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Segoe UI Black" panose="020B0A02040204020203" pitchFamily="34" charset="0"/>
                <a:cs typeface="Segoe UI Black" panose="020B0A02040204020203" pitchFamily="34" charset="0"/>
              </a:rPr>
              <a:t>động</a:t>
            </a:r>
            <a:endParaRPr kumimoji="0" lang="zh-CN" altLang="en-US" sz="5867"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3766027" y="2807005"/>
            <a:ext cx="1078989" cy="1048808"/>
          </a:xfrm>
          <a:prstGeom prst="rect">
            <a:avLst/>
          </a:prstGeom>
        </p:spPr>
      </p:pic>
      <p:pic>
        <p:nvPicPr>
          <p:cNvPr id="18" name="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3059" y="3392332"/>
            <a:ext cx="1148180" cy="955285"/>
          </a:xfrm>
          <a:prstGeom prst="rect">
            <a:avLst/>
          </a:prstGeom>
        </p:spPr>
      </p:pic>
      <p:pic>
        <p:nvPicPr>
          <p:cNvPr id="19" name="18"/>
          <p:cNvPicPr>
            <a:picLocks noChangeAspect="1"/>
          </p:cNvPicPr>
          <p:nvPr/>
        </p:nvPicPr>
        <p:blipFill rotWithShape="1">
          <a:blip r:embed="rId12">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20" name="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40971" y="3332989"/>
            <a:ext cx="3121024" cy="3176899"/>
          </a:xfrm>
          <a:prstGeom prst="rect">
            <a:avLst/>
          </a:prstGeom>
        </p:spPr>
      </p:pic>
      <p:grpSp>
        <p:nvGrpSpPr>
          <p:cNvPr id="3" name="2 2"/>
          <p:cNvGrpSpPr/>
          <p:nvPr/>
        </p:nvGrpSpPr>
        <p:grpSpPr>
          <a:xfrm>
            <a:off x="-5617301" y="2934478"/>
            <a:ext cx="5448300" cy="3479023"/>
            <a:chOff x="-4212976" y="2200858"/>
            <a:chExt cx="4086225" cy="2609267"/>
          </a:xfrm>
        </p:grpSpPr>
        <p:pic>
          <p:nvPicPr>
            <p:cNvPr id="16" name="图片 15"/>
            <p:cNvPicPr>
              <a:picLocks noChangeAspect="1"/>
            </p:cNvPicPr>
            <p:nvPr/>
          </p:nvPicPr>
          <p:blipFill rotWithShape="1">
            <a:blip r:embed="rId14">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2930594" y="3686175"/>
              <a:ext cx="1254093" cy="315423"/>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133" b="1" i="0" u="none" strike="noStrike" kern="1200" cap="none" spc="0" normalizeH="0" baseline="0" noProof="0" dirty="0" err="1">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rPr>
                <a:t>Hương</a:t>
              </a:r>
              <a:r>
                <a:rPr kumimoji="0" lang="en-US" altLang="zh-CN" sz="2133" b="1" i="0" u="none" strike="noStrike" kern="1200" cap="none" spc="0" normalizeH="0" baseline="0" noProof="0" dirty="0">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rPr>
                <a:t> </a:t>
              </a:r>
              <a:r>
                <a:rPr kumimoji="0" lang="en-US" altLang="zh-CN" sz="2133" b="1" i="0" u="none" strike="noStrike" kern="1200" cap="none" spc="0" normalizeH="0" baseline="0" noProof="0" dirty="0" err="1">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rPr>
                <a:t>Thảo</a:t>
              </a:r>
              <a:endParaRPr kumimoji="0" lang="zh-CN" altLang="en-US" sz="2133" b="1" i="0" u="none" strike="noStrike" kern="1200" cap="none" spc="0" normalizeH="0" baseline="0" noProof="0" dirty="0">
                <a:ln>
                  <a:noFill/>
                </a:ln>
                <a:solidFill>
                  <a:srgbClr val="FF0000"/>
                </a:solidFill>
                <a:effectLst/>
                <a:uLnTx/>
                <a:uFillTx/>
                <a:latin typeface="Times New Roman" panose="02020603050405020304" pitchFamily="18" charset="0"/>
                <a:ea typeface="方正粗圆_GBK" panose="03000509000000000000" pitchFamily="65" charset="-122"/>
                <a:cs typeface="Times New Roman" panose="02020603050405020304" pitchFamily="18" charset="0"/>
              </a:endParaRPr>
            </a:p>
          </p:txBody>
        </p:sp>
      </p:grpSp>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19681996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4000" fill="hold"/>
                                        <p:tgtEl>
                                          <p:spTgt spid="3"/>
                                        </p:tgtEl>
                                        <p:attrNameLst>
                                          <p:attrName>ppt_x</p:attrName>
                                        </p:attrNameLst>
                                      </p:cBhvr>
                                      <p:tavLst>
                                        <p:tav tm="0">
                                          <p:val>
                                            <p:strVal val="1+#ppt_w/2"/>
                                          </p:val>
                                        </p:tav>
                                        <p:tav tm="100000">
                                          <p:val>
                                            <p:strVal val="#ppt_x"/>
                                          </p:val>
                                        </p:tav>
                                      </p:tavLst>
                                    </p:anim>
                                    <p:anim calcmode="lin" valueType="num">
                                      <p:cBhvr additive="base">
                                        <p:cTn id="46" dur="400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2" fill="hold" grpId="0" nodeType="withEffect">
                                  <p:stCondLst>
                                    <p:cond delay="125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75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nodeType="clickEffect">
                                  <p:stCondLst>
                                    <p:cond delay="750"/>
                                  </p:stCondLst>
                                  <p:childTnLst>
                                    <p:animRot by="120000">
                                      <p:cBhvr>
                                        <p:cTn id="75" dur="100" fill="hold">
                                          <p:stCondLst>
                                            <p:cond delay="0"/>
                                          </p:stCondLst>
                                        </p:cTn>
                                        <p:tgtEl>
                                          <p:spTgt spid="17"/>
                                        </p:tgtEl>
                                        <p:attrNameLst>
                                          <p:attrName>r</p:attrName>
                                        </p:attrNameLst>
                                      </p:cBhvr>
                                    </p:animRot>
                                    <p:animRot by="-240000">
                                      <p:cBhvr>
                                        <p:cTn id="76" dur="200" fill="hold">
                                          <p:stCondLst>
                                            <p:cond delay="200"/>
                                          </p:stCondLst>
                                        </p:cTn>
                                        <p:tgtEl>
                                          <p:spTgt spid="17"/>
                                        </p:tgtEl>
                                        <p:attrNameLst>
                                          <p:attrName>r</p:attrName>
                                        </p:attrNameLst>
                                      </p:cBhvr>
                                    </p:animRot>
                                    <p:animRot by="240000">
                                      <p:cBhvr>
                                        <p:cTn id="77" dur="200" fill="hold">
                                          <p:stCondLst>
                                            <p:cond delay="400"/>
                                          </p:stCondLst>
                                        </p:cTn>
                                        <p:tgtEl>
                                          <p:spTgt spid="17"/>
                                        </p:tgtEl>
                                        <p:attrNameLst>
                                          <p:attrName>r</p:attrName>
                                        </p:attrNameLst>
                                      </p:cBhvr>
                                    </p:animRot>
                                    <p:animRot by="-240000">
                                      <p:cBhvr>
                                        <p:cTn id="78" dur="200" fill="hold">
                                          <p:stCondLst>
                                            <p:cond delay="600"/>
                                          </p:stCondLst>
                                        </p:cTn>
                                        <p:tgtEl>
                                          <p:spTgt spid="17"/>
                                        </p:tgtEl>
                                        <p:attrNameLst>
                                          <p:attrName>r</p:attrName>
                                        </p:attrNameLst>
                                      </p:cBhvr>
                                    </p:animRot>
                                    <p:animRot by="120000">
                                      <p:cBhvr>
                                        <p:cTn id="79" dur="200" fill="hold">
                                          <p:stCondLst>
                                            <p:cond delay="800"/>
                                          </p:stCondLst>
                                        </p:cTn>
                                        <p:tgtEl>
                                          <p:spTgt spid="17"/>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2750" fill="hold"/>
                                        <p:tgtEl>
                                          <p:spTgt spid="20"/>
                                        </p:tgtEl>
                                        <p:attrNameLst>
                                          <p:attrName>ppt_x</p:attrName>
                                        </p:attrNameLst>
                                      </p:cBhvr>
                                      <p:tavLst>
                                        <p:tav tm="0">
                                          <p:val>
                                            <p:strVal val="1+#ppt_w/2"/>
                                          </p:val>
                                        </p:tav>
                                        <p:tav tm="100000">
                                          <p:val>
                                            <p:strVal val="#ppt_x"/>
                                          </p:val>
                                        </p:tav>
                                      </p:tavLst>
                                    </p:anim>
                                    <p:anim calcmode="lin" valueType="num">
                                      <p:cBhvr additive="base">
                                        <p:cTn id="85" dur="2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86"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d Cat Motion_ Thông điệp nâng cao ý thức bảo vệ môi trường">
            <a:hlinkClick r:id="" action="ppaction://media"/>
            <a:extLst>
              <a:ext uri="{FF2B5EF4-FFF2-40B4-BE49-F238E27FC236}">
                <a16:creationId xmlns:a16="http://schemas.microsoft.com/office/drawing/2014/main" id="{BA190641-33D3-4972-AAF6-48E0EC3204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905" y="175889"/>
            <a:ext cx="10946167" cy="6157219"/>
          </a:xfrm>
          <a:prstGeom prst="rect">
            <a:avLst/>
          </a:prstGeom>
        </p:spPr>
      </p:pic>
    </p:spTree>
    <p:extLst>
      <p:ext uri="{BB962C8B-B14F-4D97-AF65-F5344CB8AC3E}">
        <p14:creationId xmlns:p14="http://schemas.microsoft.com/office/powerpoint/2010/main" val="34235739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8230481" y="0"/>
            <a:ext cx="3296636" cy="6858000"/>
          </a:xfrm>
          <a:prstGeom prst="rect">
            <a:avLst/>
          </a:prstGeom>
        </p:spPr>
      </p:pic>
      <p:sp>
        <p:nvSpPr>
          <p:cNvPr id="6" name="文本框 5"/>
          <p:cNvSpPr txBox="1"/>
          <p:nvPr/>
        </p:nvSpPr>
        <p:spPr>
          <a:xfrm>
            <a:off x="1011220" y="1122586"/>
            <a:ext cx="7508836"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altLang="zh-CN"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2">
            <a:extLst>
              <a:ext uri="{FF2B5EF4-FFF2-40B4-BE49-F238E27FC236}">
                <a16:creationId xmlns:a16="http://schemas.microsoft.com/office/drawing/2014/main" id="{B2DEF94E-A203-4D1F-8603-69A974E174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211920"/>
            <a:ext cx="2807445" cy="280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8934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F223ED4-76E9-42D1-809E-F0199C3615D4}"/>
              </a:ext>
            </a:extLst>
          </p:cNvPr>
          <p:cNvSpPr txBox="1"/>
          <p:nvPr/>
        </p:nvSpPr>
        <p:spPr>
          <a:xfrm>
            <a:off x="2018891" y="371531"/>
            <a:ext cx="8022576" cy="1296830"/>
          </a:xfrm>
          <a:prstGeom prst="rect">
            <a:avLst/>
          </a:prstGeom>
          <a:noFill/>
        </p:spPr>
        <p:txBody>
          <a:bodyPr wrap="square" rtlCol="0">
            <a:spAutoFit/>
          </a:bodyPr>
          <a:lstStyle/>
          <a:p>
            <a:pPr defTabSz="1219170">
              <a:lnSpc>
                <a:spcPct val="150000"/>
              </a:lnSpc>
              <a:buClr>
                <a:srgbClr val="000000"/>
              </a:buCl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Quan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sát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việc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19" descr="Screen Clipping">
            <a:extLst>
              <a:ext uri="{FF2B5EF4-FFF2-40B4-BE49-F238E27FC236}">
                <a16:creationId xmlns:a16="http://schemas.microsoft.com/office/drawing/2014/main" id="{F7C504D5-CA5A-491E-B640-240A41DC85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41208" y="1941215"/>
            <a:ext cx="7800259" cy="2480840"/>
          </a:xfrm>
          <a:prstGeom prst="rect">
            <a:avLst/>
          </a:prstGeom>
        </p:spPr>
      </p:pic>
      <p:sp>
        <p:nvSpPr>
          <p:cNvPr id="21" name="TextBox 20">
            <a:extLst>
              <a:ext uri="{FF2B5EF4-FFF2-40B4-BE49-F238E27FC236}">
                <a16:creationId xmlns:a16="http://schemas.microsoft.com/office/drawing/2014/main" id="{7C74E7D3-8AE5-4F8A-AFCE-3EBEB6059AB7}"/>
              </a:ext>
            </a:extLst>
          </p:cNvPr>
          <p:cNvSpPr txBox="1"/>
          <p:nvPr/>
        </p:nvSpPr>
        <p:spPr>
          <a:xfrm>
            <a:off x="2537015" y="4261815"/>
            <a:ext cx="3614701" cy="1296830"/>
          </a:xfrm>
          <a:prstGeom prst="rect">
            <a:avLst/>
          </a:prstGeom>
          <a:noFill/>
        </p:spPr>
        <p:txBody>
          <a:bodyPr wrap="square" rtlCol="0">
            <a:spAutoFit/>
          </a:bodyPr>
          <a:lstStyle/>
          <a:p>
            <a:pPr algn="ctr" defTabSz="1219170">
              <a:lnSpc>
                <a:spcPct val="150000"/>
              </a:lnSpc>
              <a:buClr>
                <a:srgbClr val="000000"/>
              </a:buClr>
            </a:pP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nhổ</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hái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TextBox 21">
            <a:extLst>
              <a:ext uri="{FF2B5EF4-FFF2-40B4-BE49-F238E27FC236}">
                <a16:creationId xmlns:a16="http://schemas.microsoft.com/office/drawing/2014/main" id="{F013D42B-434B-4585-831C-4F790D6E5D4C}"/>
              </a:ext>
            </a:extLst>
          </p:cNvPr>
          <p:cNvSpPr txBox="1"/>
          <p:nvPr/>
        </p:nvSpPr>
        <p:spPr>
          <a:xfrm>
            <a:off x="6426766" y="4261815"/>
            <a:ext cx="3614701" cy="1296830"/>
          </a:xfrm>
          <a:prstGeom prst="rect">
            <a:avLst/>
          </a:prstGeom>
          <a:noFill/>
        </p:spPr>
        <p:txBody>
          <a:bodyPr wrap="square" rtlCol="0">
            <a:spAutoFit/>
          </a:bodyPr>
          <a:lstStyle/>
          <a:p>
            <a:pPr algn="ctr" defTabSz="1219170">
              <a:lnSpc>
                <a:spcPct val="150000"/>
              </a:lnSpc>
              <a:buClr>
                <a:srgbClr val="000000"/>
              </a:buClr>
            </a:pP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nhỏ</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đang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trồng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23" name="Picture 2" descr="Tick Stock Illustrations – 82,642 Tick Stock Illustrations, Vectors &amp;amp;  Clipart - Dreamstime">
            <a:extLst>
              <a:ext uri="{FF2B5EF4-FFF2-40B4-BE49-F238E27FC236}">
                <a16:creationId xmlns:a16="http://schemas.microsoft.com/office/drawing/2014/main" id="{AA8B52F2-D078-4153-99AD-BCFD64B816B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3500" b="90000" l="54750" r="90500"/>
                    </a14:imgEffect>
                  </a14:imgLayer>
                </a14:imgProps>
              </a:ext>
              <a:ext uri="{28A0092B-C50C-407E-A947-70E740481C1C}">
                <a14:useLocalDpi xmlns:a14="http://schemas.microsoft.com/office/drawing/2010/main" val="0"/>
              </a:ext>
            </a:extLst>
          </a:blip>
          <a:srcRect l="52245" t="55355" r="7565" b="10193"/>
          <a:stretch/>
        </p:blipFill>
        <p:spPr bwMode="auto">
          <a:xfrm>
            <a:off x="4988748" y="3425148"/>
            <a:ext cx="1162968" cy="9969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ick Stock Illustrations – 82,642 Tick Stock Illustrations, Vectors &amp;amp;  Clipart - Dreamstime">
            <a:extLst>
              <a:ext uri="{FF2B5EF4-FFF2-40B4-BE49-F238E27FC236}">
                <a16:creationId xmlns:a16="http://schemas.microsoft.com/office/drawing/2014/main" id="{FE567331-A9EB-4B09-9FDB-CCAB707A082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500" b="42000" l="55625" r="90250"/>
                    </a14:imgEffect>
                  </a14:imgLayer>
                </a14:imgProps>
              </a:ext>
              <a:ext uri="{28A0092B-C50C-407E-A947-70E740481C1C}">
                <a14:useLocalDpi xmlns:a14="http://schemas.microsoft.com/office/drawing/2010/main" val="0"/>
              </a:ext>
            </a:extLst>
          </a:blip>
          <a:srcRect l="55625" t="10167" r="9219" b="58000"/>
          <a:stretch/>
        </p:blipFill>
        <p:spPr bwMode="auto">
          <a:xfrm>
            <a:off x="9055213" y="3477076"/>
            <a:ext cx="986255" cy="89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34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build="p"/>
      <p:bldP spid="2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613F8DB-CB89-4AD5-86EB-B67779F492F1}"/>
              </a:ext>
            </a:extLst>
          </p:cNvPr>
          <p:cNvSpPr txBox="1"/>
          <p:nvPr/>
        </p:nvSpPr>
        <p:spPr>
          <a:xfrm>
            <a:off x="1368937" y="353747"/>
            <a:ext cx="9239879" cy="730200"/>
          </a:xfrm>
          <a:prstGeom prst="rect">
            <a:avLst/>
          </a:prstGeom>
          <a:noFill/>
        </p:spPr>
        <p:txBody>
          <a:bodyPr wrap="square" rtlCol="0">
            <a:spAutoFit/>
          </a:bodyPr>
          <a:lstStyle/>
          <a:p>
            <a:pPr>
              <a:lnSpc>
                <a:spcPct val="150000"/>
              </a:lnSpc>
            </a:pPr>
            <a:r>
              <a:rPr lang="en-US" sz="3200" b="1" dirty="0">
                <a:latin typeface="Arial-Rounded" panose="020B0500000000000000" pitchFamily="34" charset="0"/>
                <a:ea typeface="Arial-Rounded" panose="020B0500000000000000" pitchFamily="34" charset="0"/>
                <a:cs typeface="Arial-Rounded" panose="020B0500000000000000" pitchFamily="34" charset="0"/>
              </a:rPr>
              <a:t>2</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dirty="0">
                <a:latin typeface="Arial-Rounded" panose="020B0500000000000000" pitchFamily="34" charset="0"/>
                <a:ea typeface="Arial-Rounded" panose="020B0500000000000000" pitchFamily="34" charset="0"/>
                <a:cs typeface="Arial-Rounded" panose="020B0500000000000000" pitchFamily="34" charset="0"/>
              </a:rPr>
              <a:t> 4-5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vệ</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môi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trường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D9D5411A-0199-4E51-9922-FA5D23FAE2FC}"/>
              </a:ext>
            </a:extLst>
          </p:cNvPr>
          <p:cNvSpPr txBox="1"/>
          <p:nvPr/>
        </p:nvSpPr>
        <p:spPr>
          <a:xfrm>
            <a:off x="1368936" y="1083947"/>
            <a:ext cx="9559475" cy="4423519"/>
          </a:xfrm>
          <a:prstGeom prst="rect">
            <a:avLst/>
          </a:prstGeom>
          <a:noFill/>
        </p:spPr>
        <p:txBody>
          <a:bodyPr wrap="square" rtlCol="0">
            <a:spAutoFit/>
          </a:bodyPr>
          <a:lstStyle/>
          <a:p>
            <a:pPr algn="ctr">
              <a:lnSpc>
                <a:spcPct val="150000"/>
              </a:lnSpc>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a:t>
            </a: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vệ</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môi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Lợi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ích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lnSpc>
                <a:spcPct val="150000"/>
              </a:lnSpc>
              <a:buFontTx/>
              <a:buChar char="-"/>
            </a:pP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custDataLst>
      <p:tags r:id="rId1"/>
    </p:custDataLst>
    <p:extLst>
      <p:ext uri="{BB962C8B-B14F-4D97-AF65-F5344CB8AC3E}">
        <p14:creationId xmlns:p14="http://schemas.microsoft.com/office/powerpoint/2010/main" val="18394076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fade">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fade">
                                      <p:cBhvr>
                                        <p:cTn id="32"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F1D75-892B-4443-938A-A1C7F80ED6A8}"/>
              </a:ext>
            </a:extLst>
          </p:cNvPr>
          <p:cNvSpPr txBox="1"/>
          <p:nvPr/>
        </p:nvSpPr>
        <p:spPr>
          <a:xfrm>
            <a:off x="1731146" y="1905506"/>
            <a:ext cx="895756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đã bảo vệ môi trường sống của em ở nơi em ở. Em dọn vệ sinh nhà ở và phòng học tập của em. Em vứt rác đúng nơi quy định, không xả rác bừa bãi. Em cùng bố trồng cây xanh. Em cảm thấy vui vẻ và, những việc em làm có ý nghĩa để bảo vệ môi trường xung quanh.</a:t>
            </a:r>
          </a:p>
        </p:txBody>
      </p:sp>
      <p:sp>
        <p:nvSpPr>
          <p:cNvPr id="3" name="TextBox 2">
            <a:extLst>
              <a:ext uri="{FF2B5EF4-FFF2-40B4-BE49-F238E27FC236}">
                <a16:creationId xmlns:a16="http://schemas.microsoft.com/office/drawing/2014/main" id="{8D4C0EC5-329B-4E70-B226-8B7916EC788D}"/>
              </a:ext>
            </a:extLst>
          </p:cNvPr>
          <p:cNvSpPr txBox="1"/>
          <p:nvPr/>
        </p:nvSpPr>
        <p:spPr>
          <a:xfrm>
            <a:off x="4518734" y="816746"/>
            <a:ext cx="2467992" cy="707886"/>
          </a:xfrm>
          <a:prstGeom prst="rect">
            <a:avLst/>
          </a:prstGeom>
          <a:noFill/>
        </p:spPr>
        <p:txBody>
          <a:bodyPr wrap="square" rtlCol="0">
            <a:spAutoFit/>
          </a:bodyPr>
          <a:lstStyle/>
          <a:p>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85864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198</Words>
  <Application>Microsoft Office PowerPoint</Application>
  <PresentationFormat>Widescreen</PresentationFormat>
  <Paragraphs>21</Paragraphs>
  <Slides>7</Slides>
  <Notes>4</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vt:i4>
      </vt:variant>
    </vt:vector>
  </HeadingPairs>
  <TitlesOfParts>
    <vt:vector size="19" baseType="lpstr">
      <vt:lpstr>等线</vt:lpstr>
      <vt:lpstr>等线 Light</vt:lpstr>
      <vt:lpstr>Arial</vt:lpstr>
      <vt:lpstr>Arial-Rounded</vt:lpstr>
      <vt:lpstr>Calibri</vt:lpstr>
      <vt:lpstr>Calibri Light</vt:lpstr>
      <vt:lpstr>Segoe UI Black</vt:lpstr>
      <vt:lpstr>Times New Roman</vt:lpstr>
      <vt:lpstr>Office 主题</vt:lpstr>
      <vt:lpstr>千图网拥有20W+精美PPT模板 更多PPT模板下载至：www.58pic.com/office/ppt​​</vt:lpstr>
      <vt:lpstr>4_Office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1</cp:revision>
  <dcterms:created xsi:type="dcterms:W3CDTF">2021-08-03T10:42:59Z</dcterms:created>
  <dcterms:modified xsi:type="dcterms:W3CDTF">2021-08-03T10:49:05Z</dcterms:modified>
</cp:coreProperties>
</file>