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3" r:id="rId3"/>
    <p:sldMasterId id="2147483700" r:id="rId4"/>
    <p:sldMasterId id="2147483712" r:id="rId5"/>
  </p:sldMasterIdLst>
  <p:notesMasterIdLst>
    <p:notesMasterId r:id="rId21"/>
  </p:notesMasterIdLst>
  <p:sldIdLst>
    <p:sldId id="2007577121" r:id="rId6"/>
    <p:sldId id="2007577122" r:id="rId7"/>
    <p:sldId id="281" r:id="rId8"/>
    <p:sldId id="297" r:id="rId9"/>
    <p:sldId id="298" r:id="rId10"/>
    <p:sldId id="299" r:id="rId11"/>
    <p:sldId id="300" r:id="rId12"/>
    <p:sldId id="301" r:id="rId13"/>
    <p:sldId id="302" r:id="rId14"/>
    <p:sldId id="303" r:id="rId15"/>
    <p:sldId id="304" r:id="rId16"/>
    <p:sldId id="2007577123" r:id="rId17"/>
    <p:sldId id="305" r:id="rId18"/>
    <p:sldId id="2007577120"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xmlns=""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35E35-524A-48DB-B433-06896FF418B9}"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FF0A-D7E9-497A-8E26-E65809D8A2D0}" type="slidenum">
              <a:rPr lang="en-US" smtClean="0"/>
              <a:t>‹#›</a:t>
            </a:fld>
            <a:endParaRPr lang="en-US"/>
          </a:p>
        </p:txBody>
      </p:sp>
    </p:spTree>
    <p:extLst>
      <p:ext uri="{BB962C8B-B14F-4D97-AF65-F5344CB8AC3E}">
        <p14:creationId xmlns:p14="http://schemas.microsoft.com/office/powerpoint/2010/main" val="33316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6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2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381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4461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3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2/15/2023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50254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2/15/2023</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49650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27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84772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9577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488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4022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7004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9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860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305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8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10062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899230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8515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930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537104A-EDBB-4DEF-9A8D-A6F97EEB849D}"/>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5" name="页脚占位符 4">
            <a:extLst>
              <a:ext uri="{FF2B5EF4-FFF2-40B4-BE49-F238E27FC236}">
                <a16:creationId xmlns:a16="http://schemas.microsoft.com/office/drawing/2014/main" xmlns=""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295994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8A98A-4FCE-42D0-A2D1-F2BF8D5F439F}"/>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5" name="页脚占位符 4">
            <a:extLst>
              <a:ext uri="{FF2B5EF4-FFF2-40B4-BE49-F238E27FC236}">
                <a16:creationId xmlns:a16="http://schemas.microsoft.com/office/drawing/2014/main" xmlns=""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9341949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83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ACF3AE-4FCF-43CB-A2A9-4E450D2A7FBF}"/>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5" name="页脚占位符 4">
            <a:extLst>
              <a:ext uri="{FF2B5EF4-FFF2-40B4-BE49-F238E27FC236}">
                <a16:creationId xmlns:a16="http://schemas.microsoft.com/office/drawing/2014/main" xmlns=""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11396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E94802-C01D-48B5-8391-188A661F4773}"/>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6" name="页脚占位符 5">
            <a:extLst>
              <a:ext uri="{FF2B5EF4-FFF2-40B4-BE49-F238E27FC236}">
                <a16:creationId xmlns:a16="http://schemas.microsoft.com/office/drawing/2014/main" xmlns=""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7578495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1B2AA4-2571-4A46-AEF9-C6600AAE3F93}"/>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8" name="页脚占位符 7">
            <a:extLst>
              <a:ext uri="{FF2B5EF4-FFF2-40B4-BE49-F238E27FC236}">
                <a16:creationId xmlns:a16="http://schemas.microsoft.com/office/drawing/2014/main" xmlns=""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8025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2965DF-0155-4483-BA71-E600CD0762AB}"/>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4" name="页脚占位符 3">
            <a:extLst>
              <a:ext uri="{FF2B5EF4-FFF2-40B4-BE49-F238E27FC236}">
                <a16:creationId xmlns:a16="http://schemas.microsoft.com/office/drawing/2014/main" xmlns=""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8433921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6E89B8B-92FE-4CCE-A6FD-1EA0AA2CB889}"/>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3" name="页脚占位符 2">
            <a:extLst>
              <a:ext uri="{FF2B5EF4-FFF2-40B4-BE49-F238E27FC236}">
                <a16:creationId xmlns:a16="http://schemas.microsoft.com/office/drawing/2014/main" xmlns=""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19760408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67F33BF-7248-4CF2-9D5F-FC2D4AF5A79E}"/>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6" name="页脚占位符 5">
            <a:extLst>
              <a:ext uri="{FF2B5EF4-FFF2-40B4-BE49-F238E27FC236}">
                <a16:creationId xmlns:a16="http://schemas.microsoft.com/office/drawing/2014/main" xmlns=""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4077643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A0F909C-0267-40BE-B34E-CFAE371EE401}"/>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6" name="页脚占位符 5">
            <a:extLst>
              <a:ext uri="{FF2B5EF4-FFF2-40B4-BE49-F238E27FC236}">
                <a16:creationId xmlns:a16="http://schemas.microsoft.com/office/drawing/2014/main" xmlns=""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544830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319BC4-A8AF-4B6F-A6AC-B29D151381CC}"/>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5" name="页脚占位符 4">
            <a:extLst>
              <a:ext uri="{FF2B5EF4-FFF2-40B4-BE49-F238E27FC236}">
                <a16:creationId xmlns:a16="http://schemas.microsoft.com/office/drawing/2014/main" xmlns=""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762166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E1FFF-8862-47C7-A800-1AAF9D7C5086}"/>
              </a:ext>
            </a:extLst>
          </p:cNvPr>
          <p:cNvSpPr>
            <a:spLocks noGrp="1"/>
          </p:cNvSpPr>
          <p:nvPr>
            <p:ph type="dt" sz="half" idx="10"/>
          </p:nvPr>
        </p:nvSpPr>
        <p:spPr/>
        <p:txBody>
          <a:bodyPr/>
          <a:lstStyle/>
          <a:p>
            <a:fld id="{E5948F6F-2428-462A-9C17-B471D69666C9}" type="datetimeFigureOut">
              <a:rPr lang="zh-CN" altLang="en-US" smtClean="0"/>
              <a:t>2023/2/15</a:t>
            </a:fld>
            <a:endParaRPr lang="zh-CN" altLang="en-US"/>
          </a:p>
        </p:txBody>
      </p:sp>
      <p:sp>
        <p:nvSpPr>
          <p:cNvPr id="5" name="页脚占位符 4">
            <a:extLst>
              <a:ext uri="{FF2B5EF4-FFF2-40B4-BE49-F238E27FC236}">
                <a16:creationId xmlns:a16="http://schemas.microsoft.com/office/drawing/2014/main" xmlns=""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477772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9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175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4993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8069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9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06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344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1947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104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4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6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4393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389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14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6501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81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xmlns="" id="{26522F5D-04D7-4059-B6D0-836CB133AA3C}"/>
              </a:ext>
            </a:extLst>
          </p:cNvPr>
          <p:cNvSpPr txBox="1"/>
          <p:nvPr userDrawn="1"/>
        </p:nvSpPr>
        <p:spPr>
          <a:xfrm>
            <a:off x="10210015" y="6586212"/>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916346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xmlns="" id="{BE400B8D-2264-4894-8419-6AD47897368A}"/>
              </a:ext>
            </a:extLst>
          </p:cNvPr>
          <p:cNvSpPr txBox="1"/>
          <p:nvPr userDrawn="1"/>
        </p:nvSpPr>
        <p:spPr>
          <a:xfrm>
            <a:off x="10379987" y="70338"/>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4275736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2023/2/15</a:t>
            </a:fld>
            <a:endParaRPr lang="zh-CN" altLang="en-US"/>
          </a:p>
        </p:txBody>
      </p:sp>
      <p:sp>
        <p:nvSpPr>
          <p:cNvPr id="5" name="页脚占位符 4">
            <a:extLst>
              <a:ext uri="{FF2B5EF4-FFF2-40B4-BE49-F238E27FC236}">
                <a16:creationId xmlns:a16="http://schemas.microsoft.com/office/drawing/2014/main" xmlns=""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7" name="TextBox 6">
            <a:extLst>
              <a:ext uri="{FF2B5EF4-FFF2-40B4-BE49-F238E27FC236}">
                <a16:creationId xmlns:a16="http://schemas.microsoft.com/office/drawing/2014/main" xmlns="" id="{07090BAD-C9D7-430F-8B88-61115E8EA708}"/>
              </a:ext>
            </a:extLst>
          </p:cNvPr>
          <p:cNvSpPr txBox="1"/>
          <p:nvPr userDrawn="1"/>
        </p:nvSpPr>
        <p:spPr>
          <a:xfrm>
            <a:off x="10362807" y="57394"/>
            <a:ext cx="1981985"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Design by: </a:t>
            </a:r>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85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2023/2/15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xmlns=""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3882464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2.GIF"/><Relationship Id="rId5" Type="http://schemas.openxmlformats.org/officeDocument/2006/relationships/image" Target="../media/image24.png"/><Relationship Id="rId15" Type="http://schemas.openxmlformats.org/officeDocument/2006/relationships/slide" Target="slide6.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40.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facebook.com/huongthaoGADT"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3.png"/><Relationship Id="rId18" Type="http://schemas.openxmlformats.org/officeDocument/2006/relationships/audio" Target="../media/audio3.wav"/><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6.GIF"/><Relationship Id="rId2" Type="http://schemas.openxmlformats.org/officeDocument/2006/relationships/notesSlide" Target="../notesSlides/notesSlide4.xml"/><Relationship Id="rId16"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slide" Target="slide7.xml"/><Relationship Id="rId9" Type="http://schemas.openxmlformats.org/officeDocument/2006/relationships/image" Target="../media/image20.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32.GIF"/><Relationship Id="rId5" Type="http://schemas.openxmlformats.org/officeDocument/2006/relationships/image" Target="../media/image18.png"/><Relationship Id="rId15" Type="http://schemas.openxmlformats.org/officeDocument/2006/relationships/slide" Target="slide6.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8.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1.png"/><Relationship Id="rId11" Type="http://schemas.openxmlformats.org/officeDocument/2006/relationships/image" Target="../media/image32.GIF"/><Relationship Id="rId5" Type="http://schemas.openxmlformats.org/officeDocument/2006/relationships/image" Target="../media/image20.png"/><Relationship Id="rId15" Type="http://schemas.openxmlformats.org/officeDocument/2006/relationships/slide" Target="slide5.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32.GIF"/><Relationship Id="rId5" Type="http://schemas.openxmlformats.org/officeDocument/2006/relationships/image" Target="../media/image22.png"/><Relationship Id="rId15" Type="http://schemas.openxmlformats.org/officeDocument/2006/relationships/slide" Target="slide6.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6.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82303" y="-2369856"/>
            <a:ext cx="6223536" cy="11655706"/>
          </a:xfrm>
          <a:prstGeom prst="rect">
            <a:avLst/>
          </a:prstGeom>
        </p:spPr>
      </p:pic>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b="75097"/>
          <a:stretch/>
        </p:blipFill>
        <p:spPr>
          <a:xfrm rot="660128">
            <a:off x="9092229" y="4124101"/>
            <a:ext cx="3020116" cy="3146513"/>
          </a:xfrm>
          <a:prstGeom prst="rect">
            <a:avLst/>
          </a:prstGeom>
        </p:spPr>
      </p:pic>
      <p:grpSp>
        <p:nvGrpSpPr>
          <p:cNvPr id="49" name="组合 48">
            <a:extLst>
              <a:ext uri="{FF2B5EF4-FFF2-40B4-BE49-F238E27FC236}">
                <a16:creationId xmlns:a16="http://schemas.microsoft.com/office/drawing/2014/main" xmlns="" id="{79667BFF-F07F-4DA4-9591-236B970F2BF0}"/>
              </a:ext>
            </a:extLst>
          </p:cNvPr>
          <p:cNvGrpSpPr/>
          <p:nvPr/>
        </p:nvGrpSpPr>
        <p:grpSpPr>
          <a:xfrm>
            <a:off x="1589712" y="1682325"/>
            <a:ext cx="4439186" cy="4752540"/>
            <a:chOff x="3962499" y="1520620"/>
            <a:chExt cx="3565106" cy="3816760"/>
          </a:xfrm>
        </p:grpSpPr>
        <p:sp>
          <p:nvSpPr>
            <p:cNvPr id="50" name="矩形 49">
              <a:extLst>
                <a:ext uri="{FF2B5EF4-FFF2-40B4-BE49-F238E27FC236}">
                  <a16:creationId xmlns:a16="http://schemas.microsoft.com/office/drawing/2014/main" xmlns="" id="{038F85FA-E520-4609-BDCB-EB913F773C4B}"/>
                </a:ext>
              </a:extLst>
            </p:cNvPr>
            <p:cNvSpPr/>
            <p:nvPr/>
          </p:nvSpPr>
          <p:spPr>
            <a:xfrm>
              <a:off x="4861367" y="2118167"/>
              <a:ext cx="1990846" cy="2812648"/>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 name="图片 50">
              <a:extLst>
                <a:ext uri="{FF2B5EF4-FFF2-40B4-BE49-F238E27FC236}">
                  <a16:creationId xmlns:a16="http://schemas.microsoft.com/office/drawing/2014/main" xmlns="" id="{7061F0C9-DC48-409C-97F6-5BF3909AB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99" y="1520620"/>
              <a:ext cx="3565106" cy="3816760"/>
            </a:xfrm>
            <a:prstGeom prst="rect">
              <a:avLst/>
            </a:prstGeom>
          </p:spPr>
        </p:pic>
      </p:grpSp>
      <p:sp>
        <p:nvSpPr>
          <p:cNvPr id="2" name="TextBox 1">
            <a:extLst>
              <a:ext uri="{FF2B5EF4-FFF2-40B4-BE49-F238E27FC236}">
                <a16:creationId xmlns:a16="http://schemas.microsoft.com/office/drawing/2014/main" xmlns="" id="{C5A81707-0109-486E-84AE-F56324ED06F0}"/>
              </a:ext>
            </a:extLst>
          </p:cNvPr>
          <p:cNvSpPr txBox="1"/>
          <p:nvPr/>
        </p:nvSpPr>
        <p:spPr>
          <a:xfrm>
            <a:off x="6720396" y="1890944"/>
            <a:ext cx="4367814" cy="1754326"/>
          </a:xfrm>
          <a:prstGeom prst="rect">
            <a:avLst/>
          </a:prstGeom>
          <a:noFill/>
        </p:spPr>
        <p:txBody>
          <a:bodyPr wrap="square" rtlCol="0">
            <a:spAutoFit/>
          </a:bodyPr>
          <a:lstStyle/>
          <a:p>
            <a:pPr algn="ct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endPar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54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Tiết</a:t>
            </a:r>
            <a:r>
              <a:rPr lang="en-US" sz="5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4)</a:t>
            </a:r>
          </a:p>
        </p:txBody>
      </p:sp>
    </p:spTree>
    <p:extLst>
      <p:ext uri="{BB962C8B-B14F-4D97-AF65-F5344CB8AC3E}">
        <p14:creationId xmlns:p14="http://schemas.microsoft.com/office/powerpoint/2010/main" val="3557680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Hai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làm</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để</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giúp</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đỡ</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mọi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người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hết</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khổ</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khoai</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lang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xmlns=""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a:xfrm>
            <a:off x="1502229" y="319145"/>
            <a:ext cx="8623461" cy="6188595"/>
          </a:xfrm>
          <a:prstGeom prst="rect">
            <a:avLst/>
          </a:prstGeom>
        </p:spPr>
      </p:pic>
    </p:spTree>
    <p:extLst>
      <p:ext uri="{BB962C8B-B14F-4D97-AF65-F5344CB8AC3E}">
        <p14:creationId xmlns:p14="http://schemas.microsoft.com/office/powerpoint/2010/main" val="23939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728EF62-E3C9-4FA4-88ED-BEC57310E7CE}"/>
              </a:ext>
            </a:extLst>
          </p:cNvPr>
          <p:cNvSpPr/>
          <p:nvPr/>
        </p:nvSpPr>
        <p:spPr>
          <a:xfrm>
            <a:off x="1269507" y="1793289"/>
            <a:ext cx="9951868" cy="1882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a:latin typeface="Arial-Rounded" panose="020B0500000000000000" pitchFamily="34" charset="0"/>
                <a:ea typeface="Arial-Rounded" panose="020B0500000000000000" pitchFamily="34" charset="0"/>
                <a:cs typeface="Arial-Rounded" panose="020B0500000000000000" pitchFamily="34" charset="0"/>
              </a:rPr>
              <a:t>Kể cho người thân về những việc làm tốt của người cháu trong câu chuyện trên.</a:t>
            </a:r>
          </a:p>
        </p:txBody>
      </p:sp>
    </p:spTree>
    <p:extLst>
      <p:ext uri="{BB962C8B-B14F-4D97-AF65-F5344CB8AC3E}">
        <p14:creationId xmlns:p14="http://schemas.microsoft.com/office/powerpoint/2010/main" val="4008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026934" y="2581871"/>
            <a:ext cx="657103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rPr>
              <a:t>CỦNG CỐ BÀI HỌC</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448"/>
            <a:ext cx="12190413" cy="6857107"/>
          </a:xfrm>
          <a:prstGeom prst="rect">
            <a:avLst/>
          </a:prstGeom>
        </p:spPr>
      </p:pic>
      <p:sp>
        <p:nvSpPr>
          <p:cNvPr id="3" name="TextBox 2"/>
          <p:cNvSpPr txBox="1"/>
          <p:nvPr/>
        </p:nvSpPr>
        <p:spPr>
          <a:xfrm>
            <a:off x="388675" y="831615"/>
            <a:ext cx="11677859" cy="4169603"/>
          </a:xfrm>
          <a:prstGeom prst="rect">
            <a:avLst/>
          </a:prstGeom>
          <a:noFill/>
        </p:spPr>
        <p:txBody>
          <a:bodyPr wrap="square" rtlCol="0">
            <a:spAutoFit/>
          </a:bodyPr>
          <a:lstStyle/>
          <a:p>
            <a:pPr>
              <a:lnSpc>
                <a:spcPct val="138000"/>
              </a:lnSpc>
            </a:pPr>
            <a:r>
              <a:rPr lang="en-US" sz="3200" b="1" dirty="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Thứ </a:t>
            </a:r>
            <a:r>
              <a:rPr lang="en-US" sz="3200" b="1" smtClean="0">
                <a:solidFill>
                  <a:schemeClr val="bg1"/>
                </a:solidFill>
                <a:latin typeface="HP001 4 hàng" panose="020B0603050302020204" pitchFamily="34" charset="0"/>
              </a:rPr>
              <a:t>ba </a:t>
            </a:r>
            <a:r>
              <a:rPr lang="en-US" sz="3200" b="1">
                <a:solidFill>
                  <a:schemeClr val="bg1"/>
                </a:solidFill>
                <a:latin typeface="HP001 4 hàng" panose="020B0603050302020204" pitchFamily="34" charset="0"/>
              </a:rPr>
              <a:t>ngày </a:t>
            </a:r>
            <a:r>
              <a:rPr lang="en-US" sz="3200" b="1" smtClean="0">
                <a:solidFill>
                  <a:schemeClr val="bg1"/>
                </a:solidFill>
                <a:latin typeface="HP001 4 hàng" panose="020B0603050302020204" pitchFamily="34" charset="0"/>
              </a:rPr>
              <a:t>15 </a:t>
            </a:r>
            <a:r>
              <a:rPr lang="en-US" sz="3200" b="1">
                <a:solidFill>
                  <a:schemeClr val="bg1"/>
                </a:solidFill>
                <a:latin typeface="HP001 4 hàng" panose="020B0603050302020204" pitchFamily="34" charset="0"/>
              </a:rPr>
              <a:t>tháng 2</a:t>
            </a:r>
            <a:r>
              <a:rPr lang="en-US" sz="3200" b="1" smtClean="0">
                <a:solidFill>
                  <a:schemeClr val="bg1"/>
                </a:solidFill>
                <a:latin typeface="HP001 4 hàng" panose="020B0603050302020204" pitchFamily="34" charset="0"/>
              </a:rPr>
              <a:t> </a:t>
            </a:r>
            <a:r>
              <a:rPr lang="en-US" sz="3200" b="1">
                <a:solidFill>
                  <a:schemeClr val="bg1"/>
                </a:solidFill>
                <a:latin typeface="HP001 4 hàng" panose="020B0603050302020204" pitchFamily="34" charset="0"/>
              </a:rPr>
              <a:t>năm </a:t>
            </a:r>
            <a:r>
              <a:rPr lang="en-US" sz="3200" b="1" smtClean="0">
                <a:solidFill>
                  <a:schemeClr val="bg1"/>
                </a:solidFill>
                <a:latin typeface="HP001 4 hàng" panose="020B0603050302020204" pitchFamily="34" charset="0"/>
              </a:rPr>
              <a:t>2022</a:t>
            </a:r>
            <a:endParaRPr lang="en-US" sz="3200" b="1" dirty="0">
              <a:solidFill>
                <a:schemeClr val="bg1"/>
              </a:solidFill>
              <a:latin typeface="HP001 4 hàng" panose="020B0603050302020204" pitchFamily="34" charset="0"/>
            </a:endParaRPr>
          </a:p>
          <a:p>
            <a:pPr>
              <a:lnSpc>
                <a:spcPct val="138000"/>
              </a:lnSpc>
            </a:pPr>
            <a:r>
              <a:rPr lang="en-US" sz="3200" b="1">
                <a:solidFill>
                  <a:schemeClr val="bg1"/>
                </a:solidFill>
                <a:latin typeface="HP001 4 hàng" panose="020B0603050302020204" pitchFamily="34" charset="0"/>
              </a:rPr>
              <a:t>                </a:t>
            </a:r>
            <a:r>
              <a:rPr lang="en-US" sz="3200" b="1" smtClean="0">
                <a:solidFill>
                  <a:schemeClr val="bg1"/>
                </a:solidFill>
                <a:latin typeface="HP001 4 hàng" panose="020B0603050302020204" pitchFamily="34" charset="0"/>
              </a:rPr>
              <a:t>Tiếng Việt</a:t>
            </a:r>
            <a:endParaRPr lang="en-US" sz="3200" b="1" dirty="0">
              <a:solidFill>
                <a:schemeClr val="bg1"/>
              </a:solidFill>
              <a:latin typeface="HP001 4 hàng" panose="020B0603050302020204" pitchFamily="34" charset="0"/>
            </a:endParaRPr>
          </a:p>
          <a:p>
            <a:pPr>
              <a:lnSpc>
                <a:spcPct val="138000"/>
              </a:lnSpc>
            </a:pPr>
            <a:r>
              <a:rPr lang="en-US" sz="3200" b="1">
                <a:solidFill>
                  <a:srgbClr val="FFFF00"/>
                </a:solidFill>
                <a:latin typeface="HP001 4 hàng" panose="020B0603050302020204" pitchFamily="34" charset="0"/>
              </a:rPr>
              <a:t>    </a:t>
            </a:r>
            <a:r>
              <a:rPr lang="en-US" sz="3200" b="1" smtClean="0">
                <a:solidFill>
                  <a:srgbClr val="FFFF00"/>
                </a:solidFill>
                <a:latin typeface="HP001 4 hàng" panose="020B0603050302020204" pitchFamily="34" charset="0"/>
              </a:rPr>
              <a:t>Nói và nghe: Kể chuyện Sự tích cây khoai lang</a:t>
            </a:r>
          </a:p>
          <a:p>
            <a:pPr>
              <a:lnSpc>
                <a:spcPct val="138000"/>
              </a:lnSpc>
            </a:pPr>
            <a:endParaRPr lang="en-US" sz="3200" b="1" smtClean="0">
              <a:solidFill>
                <a:srgbClr val="FFFF00"/>
              </a:solidFill>
              <a:latin typeface="HP001 4 hàng" panose="020B0603050302020204" pitchFamily="34" charset="0"/>
            </a:endParaRPr>
          </a:p>
          <a:p>
            <a:pPr>
              <a:lnSpc>
                <a:spcPct val="138000"/>
              </a:lnSpc>
            </a:pPr>
            <a:endParaRPr lang="en-US" sz="3200" b="1">
              <a:solidFill>
                <a:srgbClr val="FFFF00"/>
              </a:solidFill>
              <a:latin typeface="HP001 4 hàng" panose="020B0603050302020204" pitchFamily="34" charset="0"/>
            </a:endParaRPr>
          </a:p>
          <a:p>
            <a:pPr>
              <a:lnSpc>
                <a:spcPct val="138000"/>
              </a:lnSpc>
            </a:pPr>
            <a:endParaRPr lang="en-US" sz="3200" b="1">
              <a:solidFill>
                <a:schemeClr val="bg1"/>
              </a:solidFill>
              <a:latin typeface="HP001 4 hàng" panose="020B0603050302020204" pitchFamily="34" charset="0"/>
            </a:endParaRPr>
          </a:p>
        </p:txBody>
      </p:sp>
    </p:spTree>
    <p:extLst>
      <p:ext uri="{BB962C8B-B14F-4D97-AF65-F5344CB8AC3E}">
        <p14:creationId xmlns:p14="http://schemas.microsoft.com/office/powerpoint/2010/main" val="4426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p:blipFill>
        <p:spPr>
          <a:xfrm>
            <a:off x="1502229" y="319145"/>
            <a:ext cx="8623461" cy="6188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
        <p:nvSpPr>
          <p:cNvPr id="5" name="TextBox 4">
            <a:hlinkClick r:id="rId6"/>
            <a:extLst>
              <a:ext uri="{FF2B5EF4-FFF2-40B4-BE49-F238E27FC236}">
                <a16:creationId xmlns:a16="http://schemas.microsoft.com/office/drawing/2014/main" xmlns=""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libri Light"/>
                <a:ea typeface="+mn-ea"/>
                <a:cs typeface="+mn-cs"/>
              </a:rPr>
              <a:t>LH: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Hương</a:t>
            </a:r>
            <a:r>
              <a:rPr kumimoji="0" lang="en-US" sz="2400" b="1" i="1" u="none" strike="noStrike" kern="1200" cap="none" spc="0" normalizeH="0" baseline="0" noProof="0" dirty="0">
                <a:ln>
                  <a:noFill/>
                </a:ln>
                <a:solidFill>
                  <a:srgbClr val="FF0000"/>
                </a:solidFill>
                <a:effectLst/>
                <a:uLnTx/>
                <a:uFillTx/>
                <a:latin typeface="Calibri Light"/>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Light"/>
                <a:ea typeface="+mn-ea"/>
                <a:cs typeface="+mn-cs"/>
              </a:rPr>
              <a:t>Thảo</a:t>
            </a:r>
            <a:endParaRPr kumimoji="0" lang="en-US" sz="2400" b="1" i="1" u="none" strike="noStrike" kern="1200" cap="none" spc="0" normalizeH="0" baseline="0" noProof="0" dirty="0">
              <a:ln>
                <a:noFill/>
              </a:ln>
              <a:solidFill>
                <a:srgbClr val="FF0000"/>
              </a:solidFill>
              <a:effectLst/>
              <a:uLnTx/>
              <a:uFillTx/>
              <a:latin typeface="Calibri Light"/>
              <a:ea typeface="+mn-ea"/>
              <a:cs typeface="+mn-cs"/>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nghèo</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đào</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mài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ăn</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Điều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mau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mắn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đến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319</Words>
  <Application>Microsoft Office PowerPoint</Application>
  <PresentationFormat>Custom</PresentationFormat>
  <Paragraphs>41</Paragraphs>
  <Slides>15</Slides>
  <Notes>6</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2_Office 主题​​</vt:lpstr>
      <vt:lpstr>1_Office 主题</vt:lpstr>
      <vt:lpstr>5_Office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3</cp:revision>
  <dcterms:created xsi:type="dcterms:W3CDTF">2021-08-01T08:10:02Z</dcterms:created>
  <dcterms:modified xsi:type="dcterms:W3CDTF">2023-02-15T03:27:07Z</dcterms:modified>
</cp:coreProperties>
</file>