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14"/>
  </p:notesMasterIdLst>
  <p:sldIdLst>
    <p:sldId id="2908" r:id="rId5"/>
    <p:sldId id="2927" r:id="rId6"/>
    <p:sldId id="257" r:id="rId7"/>
    <p:sldId id="522" r:id="rId8"/>
    <p:sldId id="2928" r:id="rId9"/>
    <p:sldId id="2929" r:id="rId10"/>
    <p:sldId id="2920" r:id="rId11"/>
    <p:sldId id="267" r:id="rId12"/>
    <p:sldId id="29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D5AA9-B4C8-412D-A1D2-AA1230190A76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01F70-114A-48A5-A673-2A3610490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6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05175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9019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8809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443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0859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885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5602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5478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0129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8750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3086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2533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9906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744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488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4975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213113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4416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90028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28602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7676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3889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873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9615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90381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53722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03530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35254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85470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3657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5978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825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809449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9248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32299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6493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030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77271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312023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7198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4195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063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7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Viet Nam">
            <a:hlinkClick r:id="" action="ppaction://media"/>
            <a:extLst>
              <a:ext uri="{FF2B5EF4-FFF2-40B4-BE49-F238E27FC236}">
                <a16:creationId xmlns:a16="http://schemas.microsoft.com/office/drawing/2014/main" id="{B2A0D54F-AC1A-4489-ABC2-D1BB5A61A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55" y="124287"/>
            <a:ext cx="11971045" cy="67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 về vẻ đẹp thiên nhiên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46800-C4F7-4D19-9AA7-AC4A61EC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18" y="727970"/>
            <a:ext cx="8383091" cy="47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5A69B-C260-482C-B613-2E96E2A1F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09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308773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49</Words>
  <Application>Microsoft Office PowerPoint</Application>
  <PresentationFormat>Widescreen</PresentationFormat>
  <Paragraphs>17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等线 Light</vt:lpstr>
      <vt:lpstr>微软雅黑</vt:lpstr>
      <vt:lpstr>.VnAvant</vt:lpstr>
      <vt:lpstr>Arial</vt:lpstr>
      <vt:lpstr>Arial-Rounded</vt:lpstr>
      <vt:lpstr>Calibri</vt:lpstr>
      <vt:lpstr>Calibri Light</vt:lpstr>
      <vt:lpstr>Times New Roman</vt:lpstr>
      <vt:lpstr>https://www.freeppt7.com</vt:lpstr>
      <vt:lpstr>千图网拥有20W+精美PPT模板 更多PPT模板下载至：www.58pic.com/office/ppt​​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2021-08-01T09:00:01Z</dcterms:created>
  <dcterms:modified xsi:type="dcterms:W3CDTF">2021-08-01T09:05:52Z</dcterms:modified>
</cp:coreProperties>
</file>