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00" r:id="rId5"/>
    <p:sldMasterId id="2147483712" r:id="rId6"/>
    <p:sldMasterId id="2147483724" r:id="rId7"/>
  </p:sldMasterIdLst>
  <p:notesMasterIdLst>
    <p:notesMasterId r:id="rId34"/>
  </p:notesMasterIdLst>
  <p:sldIdLst>
    <p:sldId id="264" r:id="rId8"/>
    <p:sldId id="265" r:id="rId9"/>
    <p:sldId id="266" r:id="rId10"/>
    <p:sldId id="267" r:id="rId11"/>
    <p:sldId id="259" r:id="rId12"/>
    <p:sldId id="257" r:id="rId13"/>
    <p:sldId id="276" r:id="rId14"/>
    <p:sldId id="2007577134" r:id="rId15"/>
    <p:sldId id="279" r:id="rId16"/>
    <p:sldId id="258" r:id="rId17"/>
    <p:sldId id="2007577097" r:id="rId18"/>
    <p:sldId id="2007577096" r:id="rId19"/>
    <p:sldId id="2007577126" r:id="rId20"/>
    <p:sldId id="282" r:id="rId21"/>
    <p:sldId id="2007577098" r:id="rId22"/>
    <p:sldId id="2007577099" r:id="rId23"/>
    <p:sldId id="2007577133" r:id="rId24"/>
    <p:sldId id="367" r:id="rId25"/>
    <p:sldId id="2007577100" r:id="rId26"/>
    <p:sldId id="2007577101" r:id="rId27"/>
    <p:sldId id="2007577102" r:id="rId28"/>
    <p:sldId id="2007577103" r:id="rId29"/>
    <p:sldId id="2007577127" r:id="rId30"/>
    <p:sldId id="2007577130" r:id="rId31"/>
    <p:sldId id="2007577131" r:id="rId32"/>
    <p:sldId id="20075771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0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73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17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1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1" name="Slide Number Placeholder 5">
            <a:extLst>
              <a:ext uri="{FF2B5EF4-FFF2-40B4-BE49-F238E27FC236}">
                <a16:creationId xmlns:a16="http://schemas.microsoft.com/office/drawing/2014/main" xmlns="" id="{B8EAD0F6-1D4D-4D6F-9A56-BEBE37651A4B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2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19.jpe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635300" y="1035118"/>
            <a:ext cx="8556700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53122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8898673" y="127878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635300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8355596" y="-1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7"/>
            <a:ext cx="5270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6" y="1075083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57FD5B-6E3D-4B56-AFA7-D30299D6D4F4}"/>
              </a:ext>
            </a:extLst>
          </p:cNvPr>
          <p:cNvSpPr/>
          <p:nvPr/>
        </p:nvSpPr>
        <p:spPr>
          <a:xfrm>
            <a:off x="7837291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xmlns="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21" y="320885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42" y="103354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3215562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8549196" y="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FED67FC-FF3A-420D-8D6C-BB6E41605D0B}"/>
              </a:ext>
            </a:extLst>
          </p:cNvPr>
          <p:cNvCxnSpPr>
            <a:cxnSpLocks/>
          </p:cNvCxnSpPr>
          <p:nvPr/>
        </p:nvCxnSpPr>
        <p:spPr>
          <a:xfrm>
            <a:off x="4014439" y="2207941"/>
            <a:ext cx="256478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4014439" y="2631687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620754" y="5974834"/>
            <a:ext cx="10965363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3858323" y="4739268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620754" y="5856656"/>
            <a:ext cx="10965363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8259265" y="1830620"/>
            <a:ext cx="265755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8353782" y="3082995"/>
            <a:ext cx="129407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vi-VN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A0AA00-F112-4C40-888C-15D500138A86}"/>
              </a:ext>
            </a:extLst>
          </p:cNvPr>
          <p:cNvSpPr/>
          <p:nvPr/>
        </p:nvSpPr>
        <p:spPr>
          <a:xfrm>
            <a:off x="3674331" y="6067974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68285" y="1795345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5003182" y="3885700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475B6AC-DC5C-42E4-B2C5-16ACFD00A19C}"/>
              </a:ext>
            </a:extLst>
          </p:cNvPr>
          <p:cNvCxnSpPr>
            <a:cxnSpLocks/>
          </p:cNvCxnSpPr>
          <p:nvPr/>
        </p:nvCxnSpPr>
        <p:spPr>
          <a:xfrm>
            <a:off x="8352263" y="1795345"/>
            <a:ext cx="208527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43639" y="3116268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351941" y="4719480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xmlns="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xmlns="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xmlns="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xmlns="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15" grpId="0"/>
          <p:bldP spid="17" grpId="0" animBg="1"/>
          <p:bldP spid="18" grpId="0"/>
          <p:bldP spid="19" grpId="0" animBg="1"/>
          <p:bldP spid="20" grpId="0"/>
          <p:bldP spid="21" grpId="0" animBg="1"/>
          <p:bldP spid="22" grpId="0"/>
          <p:bldP spid="23" grpId="0"/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75" y="831615"/>
            <a:ext cx="11677859" cy="416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8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16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tháng 2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năm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2022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      </a:t>
            </a:r>
            <a:r>
              <a:rPr lang="en-US" sz="32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</a:t>
            </a:r>
            <a:r>
              <a:rPr lang="en-US" sz="32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     Đọc : Lũy tre</a:t>
            </a:r>
          </a:p>
          <a:p>
            <a:pPr>
              <a:lnSpc>
                <a:spcPct val="138000"/>
              </a:lnSpc>
            </a:pPr>
            <a:endParaRPr lang="en-US" sz="3200" b="1" smtClean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38000"/>
              </a:lnSpc>
            </a:pPr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1258</Words>
  <Application>Microsoft Office PowerPoint</Application>
  <PresentationFormat>Custom</PresentationFormat>
  <Paragraphs>259</Paragraphs>
  <Slides>26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1_Office Theme</vt:lpstr>
      <vt:lpstr>千图网拥有20W+精美PPT模板 更多PPT模板下载至：www.58pic.com/office/ppt​​</vt:lpstr>
      <vt:lpstr>Office 主题</vt:lpstr>
      <vt:lpstr>包图主题2</vt:lpstr>
      <vt:lpstr>5_Office Theme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</cp:revision>
  <dcterms:created xsi:type="dcterms:W3CDTF">2021-08-01T08:19:40Z</dcterms:created>
  <dcterms:modified xsi:type="dcterms:W3CDTF">2022-02-16T02:20:06Z</dcterms:modified>
</cp:coreProperties>
</file>