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7" r:id="rId3"/>
    <p:sldMasterId id="2147483689" r:id="rId4"/>
    <p:sldMasterId id="2147483700" r:id="rId5"/>
    <p:sldMasterId id="2147483713" r:id="rId6"/>
  </p:sldMasterIdLst>
  <p:notesMasterIdLst>
    <p:notesMasterId r:id="rId18"/>
  </p:notesMasterIdLst>
  <p:sldIdLst>
    <p:sldId id="2007577138" r:id="rId7"/>
    <p:sldId id="341" r:id="rId8"/>
    <p:sldId id="352" r:id="rId9"/>
    <p:sldId id="342" r:id="rId10"/>
    <p:sldId id="353" r:id="rId11"/>
    <p:sldId id="354" r:id="rId12"/>
    <p:sldId id="355" r:id="rId13"/>
    <p:sldId id="304" r:id="rId14"/>
    <p:sldId id="305" r:id="rId15"/>
    <p:sldId id="11088394" r:id="rId16"/>
    <p:sldId id="20075771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xmlns="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-102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5A4ED-1C21-4492-A5C3-2FD960F6F39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84AA2-22EE-4CB8-881E-8FACB19DE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6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75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5632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4819" name="文本占位符 5632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34820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417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414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091909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241395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869403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78893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62585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245398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22872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76404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77953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97666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65007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51415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99724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2124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441361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54182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376095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581928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73665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54716494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872517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2892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3757967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13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14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20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91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49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00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7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24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37043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027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9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56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45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8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77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172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3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208625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43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1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3142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79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38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06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215649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0306642"/>
      </p:ext>
    </p:extLst>
  </p:cSld>
  <p:clrMapOvr>
    <a:masterClrMapping/>
  </p:clrMapOvr>
  <p:transition spd="slow" advClick="0" advTm="1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282490"/>
      </p:ext>
    </p:extLst>
  </p:cSld>
  <p:clrMapOvr>
    <a:masterClrMapping/>
  </p:clrMapOvr>
  <p:transition spd="slow" advClick="0" advTm="1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869378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xmlns="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xmlns="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xmlns="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xmlns="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xmlns="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xmlns="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xmlns="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xmlns="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xmlns="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xmlns="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xmlns="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xmlns="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xmlns="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xmlns="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xmlns="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xmlns="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xmlns="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xmlns="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xmlns="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xmlns="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xmlns="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xmlns="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xmlns="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xmlns="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xmlns="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xmlns="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xmlns="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xmlns="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xmlns="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xmlns="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xmlns="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xmlns="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xmlns="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xmlns="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xmlns="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xmlns="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xmlns="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xmlns="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xmlns="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xmlns="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xmlns="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xmlns="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xmlns="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xmlns="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xmlns="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xmlns="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xmlns="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xmlns="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xmlns="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xmlns="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xmlns="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xmlns="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xmlns="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xmlns="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xmlns="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xmlns="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xmlns="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xmlns="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xmlns="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xmlns="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xmlns="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xmlns="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xmlns="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xmlns="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xmlns="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xmlns="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xmlns="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xmlns="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xmlns="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xmlns="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xmlns="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xmlns="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xmlns="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xmlns="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xmlns="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xmlns="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xmlns="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xmlns="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xmlns="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xmlns="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xmlns="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xmlns="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xmlns="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xmlns="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xmlns="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xmlns="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xmlns="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xmlns="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xmlns="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xmlns="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xmlns="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xmlns="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xmlns="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xmlns="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xmlns="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xmlns="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xmlns="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xmlns="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xmlns="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xmlns="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xmlns="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xmlns="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xmlns="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xmlns="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xmlns="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xmlns="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xmlns="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xmlns="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xmlns="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xmlns="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xmlns="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xmlns="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xmlns="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xmlns="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xmlns="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xmlns="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xmlns="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xmlns="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xmlns="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xmlns="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xmlns="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xmlns="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xmlns="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xmlns="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xmlns="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xmlns="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xmlns="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xmlns="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xmlns="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xmlns="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xmlns="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xmlns="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xmlns="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xmlns="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xmlns="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xmlns="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xmlns="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xmlns="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xmlns="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xmlns="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xmlns="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xmlns="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xmlns="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xmlns="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xmlns="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xmlns="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xmlns="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xmlns="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xmlns="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xmlns="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xmlns="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xmlns="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xmlns="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xmlns="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xmlns="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xmlns="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xmlns="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xmlns="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xmlns="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xmlns="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xmlns="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xmlns="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xmlns="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xmlns="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xmlns="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xmlns="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xmlns="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xmlns="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xmlns="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xmlns="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xmlns="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xmlns="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xmlns="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xmlns="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xmlns="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xmlns="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xmlns="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xmlns="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xmlns="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xmlns="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xmlns="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xmlns="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xmlns="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xmlns="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xmlns="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xmlns="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xmlns="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xmlns="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xmlns="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xmlns="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xmlns="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xmlns="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xmlns="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xmlns="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xmlns="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xmlns="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xmlns="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xmlns="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xmlns="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xmlns="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xmlns="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xmlns="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xmlns="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xmlns="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xmlns="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xmlns="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xmlns="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xmlns="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xmlns="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xmlns="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xmlns="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xmlns="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xmlns="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xmlns="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xmlns="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xmlns="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xmlns="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xmlns="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xmlns="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xmlns="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xmlns="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xmlns="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xmlns="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xmlns="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xmlns="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xmlns="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xmlns="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xmlns="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xmlns="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xmlns="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xmlns="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xmlns="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xmlns="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xmlns="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xmlns="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xmlns="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xmlns="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xmlns="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xmlns="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xmlns="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xmlns="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xmlns="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xmlns="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xmlns="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xmlns="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xmlns="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xmlns="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xmlns="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xmlns="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xmlns="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xmlns="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xmlns="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xmlns="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xmlns="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xmlns="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xmlns="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xmlns="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xmlns="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xmlns="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xmlns="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xmlns="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xmlns="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xmlns="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xmlns="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xmlns="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xmlns="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xmlns="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xmlns="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xmlns="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xmlns="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xmlns="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xmlns="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xmlns="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xmlns="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xmlns="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xmlns="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xmlns="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xmlns="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xmlns="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xmlns="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xmlns="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xmlns="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xmlns="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xmlns="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xmlns="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xmlns="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xmlns="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xmlns="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xmlns="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xmlns="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xmlns="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xmlns="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xmlns="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xmlns="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xmlns="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xmlns="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xmlns="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xmlns="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xmlns="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xmlns="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xmlns="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xmlns="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20" name="TextBox 319">
            <a:extLst>
              <a:ext uri="{FF2B5EF4-FFF2-40B4-BE49-F238E27FC236}">
                <a16:creationId xmlns:a16="http://schemas.microsoft.com/office/drawing/2014/main" xmlns="" id="{CDF3030E-D545-48D8-9968-473A15FF9DD0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14774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585C81-B95C-43BB-A182-7F453EADBEF6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10232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763860-A5AF-44B3-A9FF-9D88FB7255DE}"/>
              </a:ext>
            </a:extLst>
          </p:cNvPr>
          <p:cNvSpPr txBox="1"/>
          <p:nvPr userDrawn="1"/>
        </p:nvSpPr>
        <p:spPr>
          <a:xfrm>
            <a:off x="9175884" y="17585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72457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6C7F1AF-9133-4743-B6FA-FCE4216AF577}"/>
              </a:ext>
            </a:extLst>
          </p:cNvPr>
          <p:cNvSpPr txBox="1"/>
          <p:nvPr userDrawn="1"/>
        </p:nvSpPr>
        <p:spPr>
          <a:xfrm>
            <a:off x="8806607" y="0"/>
            <a:ext cx="337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99035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0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58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5.png"/><Relationship Id="rId9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组合 145">
            <a:extLst>
              <a:ext uri="{FF2B5EF4-FFF2-40B4-BE49-F238E27FC236}">
                <a16:creationId xmlns:a16="http://schemas.microsoft.com/office/drawing/2014/main" xmlns="" id="{24A415B7-8E27-43F0-B850-5E38EA7BEF6F}"/>
              </a:ext>
            </a:extLst>
          </p:cNvPr>
          <p:cNvGrpSpPr/>
          <p:nvPr/>
        </p:nvGrpSpPr>
        <p:grpSpPr>
          <a:xfrm>
            <a:off x="2672179" y="876844"/>
            <a:ext cx="7035347" cy="3854644"/>
            <a:chOff x="6433809" y="1950733"/>
            <a:chExt cx="4502909" cy="3385457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501B03D1-4EA1-40A3-ACAE-C8E36463D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33809" y="1950733"/>
              <a:ext cx="4502909" cy="3385457"/>
            </a:xfrm>
            <a:prstGeom prst="rect">
              <a:avLst/>
            </a:prstGeom>
          </p:spPr>
        </p:pic>
        <p:sp>
          <p:nvSpPr>
            <p:cNvPr id="145" name="文本框 144">
              <a:extLst>
                <a:ext uri="{FF2B5EF4-FFF2-40B4-BE49-F238E27FC236}">
                  <a16:creationId xmlns:a16="http://schemas.microsoft.com/office/drawing/2014/main" xmlns="" id="{DC024B77-AFE1-4D22-A659-C6F28B8CB800}"/>
                </a:ext>
              </a:extLst>
            </p:cNvPr>
            <p:cNvSpPr txBox="1"/>
            <p:nvPr/>
          </p:nvSpPr>
          <p:spPr>
            <a:xfrm>
              <a:off x="6632438" y="2629784"/>
              <a:ext cx="2588945" cy="202735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Nói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và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</a:t>
              </a:r>
              <a:r>
                <a:rPr kumimoji="0" lang="en-US" altLang="zh-CN" sz="7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nghe</a:t>
              </a:r>
              <a:r>
                <a:rPr kumimoji="0" lang="en-US" altLang="zh-CN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字魂36号-正文宋楷" panose="02000000000000000000" pitchFamily="2" charset="-122"/>
                  <a:cs typeface="+mn-cs"/>
                </a:rPr>
                <a:t> (t4)</a:t>
              </a:r>
              <a:endParaRPr kumimoji="0" lang="zh-CN" alt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字魂36号-正文宋楷" panose="02000000000000000000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972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817" y="1015788"/>
            <a:ext cx="8431251" cy="4863153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1844675" y="2187438"/>
            <a:ext cx="85026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với người thân về nàng tiên em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 nhất trong câu chuyện trên.</a:t>
            </a:r>
          </a:p>
        </p:txBody>
      </p:sp>
    </p:spTree>
    <p:extLst>
      <p:ext uri="{BB962C8B-B14F-4D97-AF65-F5344CB8AC3E}">
        <p14:creationId xmlns:p14="http://schemas.microsoft.com/office/powerpoint/2010/main" val="335696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11684" y="3239622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378" y="2437471"/>
            <a:ext cx="6009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dặn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dò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BAE69A-10C0-8B48-B0D7-CF2486A60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0034" y="950626"/>
            <a:ext cx="3366192" cy="30565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7B545AA-C53B-C248-BC3B-6245377F83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15776" y="971773"/>
            <a:ext cx="2945979" cy="28737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1402B41-B2DD-2E4E-A35D-6763855044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39917" y="4172506"/>
            <a:ext cx="3438600" cy="25658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2DE3135-84F5-594D-B1CB-97FA8D1D92C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80806" y="4007142"/>
            <a:ext cx="2869725" cy="2784906"/>
          </a:xfrm>
          <a:prstGeom prst="roundRect">
            <a:avLst>
              <a:gd name="adj" fmla="val 6613"/>
            </a:avLst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44695CB-A6C5-8642-8253-33D3ECA4C332}"/>
              </a:ext>
            </a:extLst>
          </p:cNvPr>
          <p:cNvSpPr txBox="1"/>
          <p:nvPr/>
        </p:nvSpPr>
        <p:spPr>
          <a:xfrm>
            <a:off x="2472396" y="119629"/>
            <a:ext cx="7816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x-none" sz="4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 bốn mùa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67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26EDC691-89B2-D942-85BC-36877714CD6B}"/>
              </a:ext>
            </a:extLst>
          </p:cNvPr>
          <p:cNvSpPr/>
          <p:nvPr/>
        </p:nvSpPr>
        <p:spPr>
          <a:xfrm>
            <a:off x="2096314" y="3189745"/>
            <a:ext cx="3999687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99E2502B-2765-C548-B116-958C9A888CE4}"/>
              </a:ext>
            </a:extLst>
          </p:cNvPr>
          <p:cNvSpPr/>
          <p:nvPr/>
        </p:nvSpPr>
        <p:spPr>
          <a:xfrm>
            <a:off x="6025256" y="3227436"/>
            <a:ext cx="4213448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nàng Xuân, vườn cây vào mùa hạ như thế nào? </a:t>
            </a:r>
            <a:endParaRPr kumimoji="0" lang="x-none" sz="24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E32A5F2-F42D-8747-A9A6-8C774594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295372"/>
            <a:ext cx="3434391" cy="27124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DB42CD-C8D4-1249-B641-2A25FED42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1002" y="314736"/>
            <a:ext cx="3444536" cy="27124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4B7D9F-8B4D-9440-A29B-29E814871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3951" y="3727624"/>
            <a:ext cx="3505412" cy="24793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4F27C9C-B873-9346-96DF-7E97B0DA567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4659" y="3694472"/>
            <a:ext cx="3341799" cy="2532657"/>
          </a:xfrm>
          <a:prstGeom prst="roundRect">
            <a:avLst>
              <a:gd name="adj" fmla="val 6613"/>
            </a:avLst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94540A90-12E5-4240-B744-FAE964ECADF5}"/>
              </a:ext>
            </a:extLst>
          </p:cNvPr>
          <p:cNvSpPr/>
          <p:nvPr/>
        </p:nvSpPr>
        <p:spPr>
          <a:xfrm>
            <a:off x="2273951" y="6227129"/>
            <a:ext cx="4220708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hạ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97737C89-AB42-DE44-A538-5161F14AACAC}"/>
              </a:ext>
            </a:extLst>
          </p:cNvPr>
          <p:cNvSpPr/>
          <p:nvPr/>
        </p:nvSpPr>
        <p:spPr>
          <a:xfrm>
            <a:off x="6494659" y="6264819"/>
            <a:ext cx="4407120" cy="5708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3343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71FAF0A-259D-0D4C-9BAC-7E8E7F20D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3461" y="891221"/>
            <a:ext cx="4740325" cy="45466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A249EB1-4211-9645-96EE-331A2796D590}"/>
              </a:ext>
            </a:extLst>
          </p:cNvPr>
          <p:cNvSpPr txBox="1"/>
          <p:nvPr/>
        </p:nvSpPr>
        <p:spPr>
          <a:xfrm>
            <a:off x="2186436" y="0"/>
            <a:ext cx="7819123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Kể lại từng đoạn của câu chuyện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1AF78C29-CF8B-1F4B-8EF1-34A0025179BF}"/>
              </a:ext>
            </a:extLst>
          </p:cNvPr>
          <p:cNvSpPr/>
          <p:nvPr/>
        </p:nvSpPr>
        <p:spPr>
          <a:xfrm>
            <a:off x="3029355" y="5498718"/>
            <a:ext cx="6133287" cy="11475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xuân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 </a:t>
            </a:r>
            <a:endParaRPr kumimoji="0" lang="x-none" sz="36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9407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3F7F717-A2DB-0448-A2BC-9CFC5E3FEFFF}"/>
              </a:ext>
            </a:extLst>
          </p:cNvPr>
          <p:cNvSpPr/>
          <p:nvPr/>
        </p:nvSpPr>
        <p:spPr>
          <a:xfrm>
            <a:off x="3342238" y="5246703"/>
            <a:ext cx="5997071" cy="12961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Theo nàng Xuân, vườn cây vào mùa hạ như thế nào? </a:t>
            </a:r>
            <a:endParaRPr kumimoji="0" lang="x-none" sz="3200" b="0" i="0" u="none" strike="noStrike" kern="0" cap="none" spc="0" normalizeH="0" baseline="0" noProof="0" dirty="0">
              <a:ln>
                <a:noFill/>
              </a:ln>
              <a:solidFill>
                <a:srgbClr val="21305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E7C546-5D67-CA4C-A2F8-2E44F385FE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9931" y="1"/>
            <a:ext cx="5091611" cy="517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2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1F8DB15-3AB6-D24D-B6CF-264E7E665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2676" y="746961"/>
            <a:ext cx="4959513" cy="4392241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4BD8EBAE-6EB5-1840-A6C9-1ED84756DC17}"/>
              </a:ext>
            </a:extLst>
          </p:cNvPr>
          <p:cNvSpPr/>
          <p:nvPr/>
        </p:nvSpPr>
        <p:spPr>
          <a:xfrm>
            <a:off x="3213717" y="5480170"/>
            <a:ext cx="5731441" cy="94726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hạ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2376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1D1BAFE-857F-2D4D-9608-CF6AB11099C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242" y="240953"/>
            <a:ext cx="5120888" cy="4819319"/>
          </a:xfrm>
          <a:prstGeom prst="roundRect">
            <a:avLst>
              <a:gd name="adj" fmla="val 6613"/>
            </a:avLst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1B834349-C23B-374F-8A3B-91AF30FB7E33}"/>
              </a:ext>
            </a:extLst>
          </p:cNvPr>
          <p:cNvSpPr/>
          <p:nvPr/>
        </p:nvSpPr>
        <p:spPr>
          <a:xfrm>
            <a:off x="3569224" y="5404947"/>
            <a:ext cx="6178458" cy="104911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thủ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thỉ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nàng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tiên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mùa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đông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gì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21305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9494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685800"/>
            <a:ext cx="4656667" cy="386291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7800"/>
            <a:ext cx="7272867" cy="6182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图片 41997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17633"/>
            <a:ext cx="12192000" cy="12403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Text Box 5"/>
          <p:cNvSpPr txBox="1"/>
          <p:nvPr/>
        </p:nvSpPr>
        <p:spPr>
          <a:xfrm>
            <a:off x="1930400" y="3429000"/>
            <a:ext cx="355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798" name="Text Box 6"/>
          <p:cNvSpPr txBox="1"/>
          <p:nvPr/>
        </p:nvSpPr>
        <p:spPr>
          <a:xfrm>
            <a:off x="711200" y="3429000"/>
            <a:ext cx="5994400" cy="66710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Hoạt động</a:t>
            </a:r>
            <a:r>
              <a:rPr kumimoji="0" lang="en-US" sz="3735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nhóm</a:t>
            </a: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5303" name="Text Box 7"/>
          <p:cNvSpPr txBox="1"/>
          <p:nvPr/>
        </p:nvSpPr>
        <p:spPr>
          <a:xfrm>
            <a:off x="7416800" y="2819400"/>
            <a:ext cx="25400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Th</a:t>
            </a:r>
            <a:r>
              <a:rPr lang="en-US" sz="3200" noProof="0" smtClean="0">
                <a:solidFill>
                  <a:srgbClr val="FF0000"/>
                </a:solidFill>
                <a:latin typeface=".VnAvant" panose="020B7200000000000000" pitchFamily="34" charset="0"/>
              </a:rPr>
              <a:t>ời</a:t>
            </a:r>
            <a:r>
              <a:rPr kumimoji="0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gian 5’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1600" y="-450849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2" name="Rectangle 4"/>
          <p:cNvSpPr/>
          <p:nvPr/>
        </p:nvSpPr>
        <p:spPr>
          <a:xfrm>
            <a:off x="2844800" y="2021205"/>
            <a:ext cx="7112000" cy="1404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 câu chuyện, em học được điều gì?</a:t>
            </a:r>
          </a:p>
        </p:txBody>
      </p:sp>
      <p:sp>
        <p:nvSpPr>
          <p:cNvPr id="53253" name="Text Box 5"/>
          <p:cNvSpPr txBox="1"/>
          <p:nvPr/>
        </p:nvSpPr>
        <p:spPr>
          <a:xfrm>
            <a:off x="1443567" y="2057400"/>
            <a:ext cx="93472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3254" name="Text Box 6"/>
          <p:cNvSpPr txBox="1"/>
          <p:nvPr/>
        </p:nvSpPr>
        <p:spPr>
          <a:xfrm>
            <a:off x="1361017" y="3530600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3" grpId="0"/>
      <p:bldP spid="5325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171</Words>
  <Application>Microsoft Office PowerPoint</Application>
  <PresentationFormat>Custom</PresentationFormat>
  <Paragraphs>23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包图主题2</vt:lpstr>
      <vt:lpstr>千图网拥有20W+精美PPT模板 更多PPT模板下载至：www.58pic.com/office/ppt​​</vt:lpstr>
      <vt:lpstr>2_Office Theme</vt:lpstr>
      <vt:lpstr>Hoạt động</vt:lpstr>
      <vt:lpstr>https://www.freeppt7.com</vt:lpstr>
      <vt:lpstr>1_https://www.freeppt7.com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3</cp:revision>
  <dcterms:created xsi:type="dcterms:W3CDTF">2021-07-31T09:40:09Z</dcterms:created>
  <dcterms:modified xsi:type="dcterms:W3CDTF">2022-01-18T02:29:00Z</dcterms:modified>
</cp:coreProperties>
</file>