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9" r:id="rId15"/>
    <p:sldId id="271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CAF"/>
    <a:srgbClr val="F9646A"/>
    <a:srgbClr val="DCC164"/>
    <a:srgbClr val="FFBAD7"/>
    <a:srgbClr val="FCEDCB"/>
    <a:srgbClr val="FFFFFF"/>
    <a:srgbClr val="FFCC99"/>
    <a:srgbClr val="99FF66"/>
    <a:srgbClr val="CC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1" autoAdjust="0"/>
    <p:restoredTop sz="88277" autoAdjust="0"/>
  </p:normalViewPr>
  <p:slideViewPr>
    <p:cSldViewPr>
      <p:cViewPr varScale="1">
        <p:scale>
          <a:sx n="55" d="100"/>
          <a:sy n="55" d="100"/>
        </p:scale>
        <p:origin x="-180" y="-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AC003-1F5A-4AFD-9BCC-C13F74CF0DA3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48BBE-9FD3-44BA-B455-1049966080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37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BBE-9FD3-44BA-B455-1049966080F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74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BBE-9FD3-44BA-B455-1049966080F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946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BBE-9FD3-44BA-B455-1049966080FF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70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0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4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438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1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4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3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0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98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22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14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6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335417" y="683866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5663158" y="5157192"/>
            <a:ext cx="4940383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36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图片 21">
            <a:extLst>
              <a:ext uri="{FF2B5EF4-FFF2-40B4-BE49-F238E27FC236}">
                <a16:creationId xmlns:a16="http://schemas.microsoft.com/office/drawing/2014/main" xmlns="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4610878"/>
            <a:ext cx="3221436" cy="2274976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xmlns="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3012" y="-24753"/>
            <a:ext cx="3221436" cy="22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0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D666A3B3-790A-4EC3-8E24-668A9CCE5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1718442" y="1192426"/>
            <a:ext cx="8753527" cy="53067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8ACC4A3-36E9-4CDF-A5D9-D119D5825F28}"/>
              </a:ext>
            </a:extLst>
          </p:cNvPr>
          <p:cNvGrpSpPr/>
          <p:nvPr/>
        </p:nvGrpSpPr>
        <p:grpSpPr>
          <a:xfrm>
            <a:off x="406574" y="273232"/>
            <a:ext cx="11953329" cy="855026"/>
            <a:chOff x="910630" y="557947"/>
            <a:chExt cx="11953329" cy="8548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4F5F615-539B-4626-A0DB-C75F852F8553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trang rồi nêu một tình huống có phép nhân: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B2CFBF9-8F90-49BC-A30D-B83C389781F2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8D839FAF-66E0-4B0A-84C8-9712E5D17B1B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465D2116-694F-4E5D-9B94-9A404FFDC63B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2800C9A-9E1C-45E2-8C4F-DB13511584D0}"/>
              </a:ext>
            </a:extLst>
          </p:cNvPr>
          <p:cNvCxnSpPr>
            <a:cxnSpLocks/>
          </p:cNvCxnSpPr>
          <p:nvPr/>
        </p:nvCxnSpPr>
        <p:spPr>
          <a:xfrm>
            <a:off x="1518143" y="909386"/>
            <a:ext cx="8897543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34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22" y="4293096"/>
            <a:ext cx="11017224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có 2 bình hoa, mỗi bình có 5 bông nên số bông hoa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10829" y="0"/>
            <a:ext cx="7081433" cy="429309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946E4EB-B5D9-4C31-BDC3-4D95E1586EC4}"/>
              </a:ext>
            </a:extLst>
          </p:cNvPr>
          <p:cNvSpPr/>
          <p:nvPr/>
        </p:nvSpPr>
        <p:spPr>
          <a:xfrm>
            <a:off x="3214386" y="1061928"/>
            <a:ext cx="1512668" cy="1924302"/>
          </a:xfrm>
          <a:prstGeom prst="roundRect">
            <a:avLst>
              <a:gd name="adj" fmla="val 2985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166" y="5044584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259" y="5962785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 có tất cả 10 bông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kumimoji="0" lang="en-US" altLang="en-US" sz="32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518" y="5044584"/>
            <a:ext cx="2328904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+ 5 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328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22" y="4293096"/>
            <a:ext cx="11017224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có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đĩa cam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mỗi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có 5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trái cam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nên số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trái cam là: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10829" y="0"/>
            <a:ext cx="7081433" cy="429309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946E4EB-B5D9-4C31-BDC3-4D95E1586EC4}"/>
              </a:ext>
            </a:extLst>
          </p:cNvPr>
          <p:cNvSpPr/>
          <p:nvPr/>
        </p:nvSpPr>
        <p:spPr>
          <a:xfrm>
            <a:off x="2926854" y="2996952"/>
            <a:ext cx="2664296" cy="1129431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834375569">
                  <a:custGeom>
                    <a:avLst/>
                    <a:gdLst>
                      <a:gd name="connsiteX0" fmla="*/ 0 w 2664296"/>
                      <a:gd name="connsiteY0" fmla="*/ 564716 h 1129431"/>
                      <a:gd name="connsiteX1" fmla="*/ 564716 w 2664296"/>
                      <a:gd name="connsiteY1" fmla="*/ 0 h 1129431"/>
                      <a:gd name="connsiteX2" fmla="*/ 2099581 w 2664296"/>
                      <a:gd name="connsiteY2" fmla="*/ 0 h 1129431"/>
                      <a:gd name="connsiteX3" fmla="*/ 2664297 w 2664296"/>
                      <a:gd name="connsiteY3" fmla="*/ 564716 h 1129431"/>
                      <a:gd name="connsiteX4" fmla="*/ 2664296 w 2664296"/>
                      <a:gd name="connsiteY4" fmla="*/ 564716 h 1129431"/>
                      <a:gd name="connsiteX5" fmla="*/ 2099580 w 2664296"/>
                      <a:gd name="connsiteY5" fmla="*/ 1129432 h 1129431"/>
                      <a:gd name="connsiteX6" fmla="*/ 564716 w 2664296"/>
                      <a:gd name="connsiteY6" fmla="*/ 1129431 h 1129431"/>
                      <a:gd name="connsiteX7" fmla="*/ 0 w 2664296"/>
                      <a:gd name="connsiteY7" fmla="*/ 564715 h 1129431"/>
                      <a:gd name="connsiteX8" fmla="*/ 0 w 2664296"/>
                      <a:gd name="connsiteY8" fmla="*/ 564716 h 1129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64296" h="1129431" extrusionOk="0">
                        <a:moveTo>
                          <a:pt x="0" y="564716"/>
                        </a:moveTo>
                        <a:cubicBezTo>
                          <a:pt x="9016" y="228355"/>
                          <a:pt x="199036" y="-13321"/>
                          <a:pt x="564716" y="0"/>
                        </a:cubicBezTo>
                        <a:cubicBezTo>
                          <a:pt x="870057" y="-50350"/>
                          <a:pt x="1739017" y="113819"/>
                          <a:pt x="2099581" y="0"/>
                        </a:cubicBezTo>
                        <a:cubicBezTo>
                          <a:pt x="2419474" y="-50078"/>
                          <a:pt x="2661390" y="233861"/>
                          <a:pt x="2664297" y="564716"/>
                        </a:cubicBezTo>
                        <a:lnTo>
                          <a:pt x="2664296" y="564716"/>
                        </a:lnTo>
                        <a:cubicBezTo>
                          <a:pt x="2643474" y="871643"/>
                          <a:pt x="2410637" y="1146283"/>
                          <a:pt x="2099580" y="1129432"/>
                        </a:cubicBezTo>
                        <a:cubicBezTo>
                          <a:pt x="1425924" y="1053790"/>
                          <a:pt x="1299187" y="1166121"/>
                          <a:pt x="564716" y="1129431"/>
                        </a:cubicBezTo>
                        <a:cubicBezTo>
                          <a:pt x="228754" y="1150275"/>
                          <a:pt x="-23172" y="887071"/>
                          <a:pt x="0" y="564715"/>
                        </a:cubicBezTo>
                        <a:lnTo>
                          <a:pt x="0" y="564716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135" y="5044584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135" y="5944402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 có tất cả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trái cam</a:t>
            </a:r>
            <a:endParaRPr kumimoji="0" lang="en-US" altLang="en-US" sz="32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487" y="5044584"/>
            <a:ext cx="2676318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+ 5 + 5 + 5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011C8D-FD55-4380-8866-2FD1A882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854" y="5044584"/>
            <a:ext cx="132070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840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85" y="4421936"/>
            <a:ext cx="11953328" cy="71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có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cặp bánh chưng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mỗi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chiếc 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 bánh chưng là: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10829" y="0"/>
            <a:ext cx="7081433" cy="4293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974" y="5233204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757" y="6085701"/>
            <a:ext cx="6627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 có tất cả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chiếc bánh chưng</a:t>
            </a:r>
            <a:endParaRPr kumimoji="0" lang="en-US" altLang="en-US" sz="32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5326" y="5233204"/>
            <a:ext cx="1824847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+ 2 + 2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011C8D-FD55-4380-8866-2FD1A882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73" y="5233204"/>
            <a:ext cx="132070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B9BC240-1D14-4AFA-875F-FD1FD5E4EA1D}"/>
              </a:ext>
            </a:extLst>
          </p:cNvPr>
          <p:cNvSpPr/>
          <p:nvPr/>
        </p:nvSpPr>
        <p:spPr>
          <a:xfrm>
            <a:off x="5279559" y="2780928"/>
            <a:ext cx="2687855" cy="1681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9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5006" y="260648"/>
            <a:ext cx="3498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146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2096852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932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78" y="-148434"/>
            <a:ext cx="3099420" cy="3099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385"/>
            <a:ext cx="1917095" cy="1925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7014" y="1885397"/>
            <a:ext cx="31886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9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734" y="2780928"/>
            <a:ext cx="900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7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NHÂN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75126" y="1124744"/>
            <a:ext cx="2160240" cy="3528392"/>
          </a:xfrm>
          <a:prstGeom prst="roundRect">
            <a:avLst/>
          </a:prstGeom>
          <a:solidFill>
            <a:srgbClr val="FCE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67214" y="2888940"/>
            <a:ext cx="47906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2519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2C404CA-1272-4596-A5E9-3A646FE5E3EA}"/>
              </a:ext>
            </a:extLst>
          </p:cNvPr>
          <p:cNvGrpSpPr/>
          <p:nvPr/>
        </p:nvGrpSpPr>
        <p:grpSpPr>
          <a:xfrm>
            <a:off x="583927" y="404664"/>
            <a:ext cx="11022557" cy="1077218"/>
            <a:chOff x="1253941" y="511805"/>
            <a:chExt cx="11022557" cy="10772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60077DD-2894-42DB-A531-693F6061A6F8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82AD649E-9AF8-4F07-AB41-0B7CFAE1B00B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324449D0-E17A-44E3-BD56-7A532CFB860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3ED985F-C78E-4E76-80F0-7CC1D9F77C4E}"/>
                </a:ext>
              </a:extLst>
            </p:cNvPr>
            <p:cNvSpPr txBox="1"/>
            <p:nvPr/>
          </p:nvSpPr>
          <p:spPr>
            <a:xfrm>
              <a:off x="2059471" y="511805"/>
              <a:ext cx="102170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Chuyển tổng các số hạng bằng nhau thành phép nhân (theo mẫu):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2E2597F-EF30-460D-952C-10CDE4652F1F}"/>
              </a:ext>
            </a:extLst>
          </p:cNvPr>
          <p:cNvCxnSpPr>
            <a:cxnSpLocks/>
          </p:cNvCxnSpPr>
          <p:nvPr/>
        </p:nvCxnSpPr>
        <p:spPr>
          <a:xfrm flipV="1">
            <a:off x="1592039" y="836712"/>
            <a:ext cx="9721080" cy="35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B930692-AAEE-406F-A1E4-05B40BA81AAE}"/>
              </a:ext>
            </a:extLst>
          </p:cNvPr>
          <p:cNvCxnSpPr>
            <a:cxnSpLocks/>
          </p:cNvCxnSpPr>
          <p:nvPr/>
        </p:nvCxnSpPr>
        <p:spPr>
          <a:xfrm flipV="1">
            <a:off x="1569033" y="1363566"/>
            <a:ext cx="2111238" cy="77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A976724-CC2E-4D32-98C9-CD15619846A3}"/>
              </a:ext>
            </a:extLst>
          </p:cNvPr>
          <p:cNvSpPr/>
          <p:nvPr/>
        </p:nvSpPr>
        <p:spPr>
          <a:xfrm>
            <a:off x="3401626" y="1889378"/>
            <a:ext cx="6192688" cy="2043678"/>
          </a:xfrm>
          <a:custGeom>
            <a:avLst/>
            <a:gdLst>
              <a:gd name="connsiteX0" fmla="*/ 0 w 6192688"/>
              <a:gd name="connsiteY0" fmla="*/ 340620 h 2043678"/>
              <a:gd name="connsiteX1" fmla="*/ 340620 w 6192688"/>
              <a:gd name="connsiteY1" fmla="*/ 0 h 2043678"/>
              <a:gd name="connsiteX2" fmla="*/ 5852068 w 6192688"/>
              <a:gd name="connsiteY2" fmla="*/ 0 h 2043678"/>
              <a:gd name="connsiteX3" fmla="*/ 6192688 w 6192688"/>
              <a:gd name="connsiteY3" fmla="*/ 340620 h 2043678"/>
              <a:gd name="connsiteX4" fmla="*/ 6192688 w 6192688"/>
              <a:gd name="connsiteY4" fmla="*/ 1703058 h 2043678"/>
              <a:gd name="connsiteX5" fmla="*/ 5852068 w 6192688"/>
              <a:gd name="connsiteY5" fmla="*/ 2043678 h 2043678"/>
              <a:gd name="connsiteX6" fmla="*/ 340620 w 6192688"/>
              <a:gd name="connsiteY6" fmla="*/ 2043678 h 2043678"/>
              <a:gd name="connsiteX7" fmla="*/ 0 w 6192688"/>
              <a:gd name="connsiteY7" fmla="*/ 1703058 h 2043678"/>
              <a:gd name="connsiteX8" fmla="*/ 0 w 6192688"/>
              <a:gd name="connsiteY8" fmla="*/ 340620 h 204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688" h="2043678" extrusionOk="0">
                <a:moveTo>
                  <a:pt x="0" y="340620"/>
                </a:moveTo>
                <a:cubicBezTo>
                  <a:pt x="1092" y="156049"/>
                  <a:pt x="165752" y="-32632"/>
                  <a:pt x="340620" y="0"/>
                </a:cubicBezTo>
                <a:cubicBezTo>
                  <a:pt x="1143414" y="89190"/>
                  <a:pt x="4703340" y="-155784"/>
                  <a:pt x="5852068" y="0"/>
                </a:cubicBezTo>
                <a:cubicBezTo>
                  <a:pt x="6075004" y="5429"/>
                  <a:pt x="6202279" y="138938"/>
                  <a:pt x="6192688" y="340620"/>
                </a:cubicBezTo>
                <a:cubicBezTo>
                  <a:pt x="6273158" y="887434"/>
                  <a:pt x="6240939" y="1147789"/>
                  <a:pt x="6192688" y="1703058"/>
                </a:cubicBezTo>
                <a:cubicBezTo>
                  <a:pt x="6206970" y="1923950"/>
                  <a:pt x="6062976" y="2046669"/>
                  <a:pt x="5852068" y="2043678"/>
                </a:cubicBezTo>
                <a:cubicBezTo>
                  <a:pt x="5180412" y="2043167"/>
                  <a:pt x="2137262" y="2042908"/>
                  <a:pt x="340620" y="2043678"/>
                </a:cubicBezTo>
                <a:cubicBezTo>
                  <a:pt x="149991" y="2043551"/>
                  <a:pt x="-7921" y="1884321"/>
                  <a:pt x="0" y="1703058"/>
                </a:cubicBezTo>
                <a:cubicBezTo>
                  <a:pt x="31952" y="1260782"/>
                  <a:pt x="-34057" y="919001"/>
                  <a:pt x="0" y="340620"/>
                </a:cubicBez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1A792D-4C37-4618-87CF-9210B1E6F4CA}"/>
              </a:ext>
            </a:extLst>
          </p:cNvPr>
          <p:cNvSpPr txBox="1"/>
          <p:nvPr/>
        </p:nvSpPr>
        <p:spPr>
          <a:xfrm>
            <a:off x="4149630" y="21636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  <a:endParaRPr lang="en-US" sz="36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CB0B76-2960-4B61-993A-FDBB46F2ACCF}"/>
              </a:ext>
            </a:extLst>
          </p:cNvPr>
          <p:cNvSpPr txBox="1"/>
          <p:nvPr/>
        </p:nvSpPr>
        <p:spPr>
          <a:xfrm>
            <a:off x="5743820" y="2163659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7  + 7 + 7 = 21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22B5E4-C68F-4035-AB40-3DEF31D5D8A2}"/>
              </a:ext>
            </a:extLst>
          </p:cNvPr>
          <p:cNvSpPr txBox="1"/>
          <p:nvPr/>
        </p:nvSpPr>
        <p:spPr>
          <a:xfrm>
            <a:off x="5729162" y="3068308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7 x 3 = 21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Math 2 | Mathematics - Quizizz">
            <a:extLst>
              <a:ext uri="{FF2B5EF4-FFF2-40B4-BE49-F238E27FC236}">
                <a16:creationId xmlns:a16="http://schemas.microsoft.com/office/drawing/2014/main" xmlns="" id="{3674E7C7-89A6-4EB8-9FFF-2C0ED9059C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83" y="1235157"/>
            <a:ext cx="1316515" cy="13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AD6F68-B202-4573-9502-3E5884393D67}"/>
              </a:ext>
            </a:extLst>
          </p:cNvPr>
          <p:cNvSpPr txBox="1"/>
          <p:nvPr/>
        </p:nvSpPr>
        <p:spPr>
          <a:xfrm>
            <a:off x="609773" y="4452216"/>
            <a:ext cx="159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  <a:endParaRPr lang="en-US" sz="3600" b="1" i="1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FB99FA-7890-428C-9CC0-A59655985E8B}"/>
              </a:ext>
            </a:extLst>
          </p:cNvPr>
          <p:cNvSpPr txBox="1"/>
          <p:nvPr/>
        </p:nvSpPr>
        <p:spPr>
          <a:xfrm>
            <a:off x="2203963" y="4452215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6 + 6 + 6 + 6 = 24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4B31BD-F69C-4C91-A3F3-D3A118D90D31}"/>
              </a:ext>
            </a:extLst>
          </p:cNvPr>
          <p:cNvSpPr txBox="1"/>
          <p:nvPr/>
        </p:nvSpPr>
        <p:spPr>
          <a:xfrm>
            <a:off x="2189305" y="535686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4 = 24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76B672E-4DF3-4582-B9B9-10D3DFB1C80B}"/>
              </a:ext>
            </a:extLst>
          </p:cNvPr>
          <p:cNvSpPr txBox="1"/>
          <p:nvPr/>
        </p:nvSpPr>
        <p:spPr>
          <a:xfrm>
            <a:off x="7282771" y="4465655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9 + 9 + 9 = 27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8E8B5E4-F877-4AD5-96EA-A0AAA2BCE1C9}"/>
              </a:ext>
            </a:extLst>
          </p:cNvPr>
          <p:cNvSpPr txBox="1"/>
          <p:nvPr/>
        </p:nvSpPr>
        <p:spPr>
          <a:xfrm>
            <a:off x="7370628" y="5374957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3 = 27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6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34CE0F5-0396-4A07-921B-8ED2F79C388F}"/>
              </a:ext>
            </a:extLst>
          </p:cNvPr>
          <p:cNvGrpSpPr/>
          <p:nvPr/>
        </p:nvGrpSpPr>
        <p:grpSpPr>
          <a:xfrm>
            <a:off x="406574" y="332656"/>
            <a:ext cx="11606486" cy="678033"/>
            <a:chOff x="1253941" y="511805"/>
            <a:chExt cx="11606486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ADEE92C-6CCC-4402-9535-E4E54477C82F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DC6EB298-2AEE-45AF-BA87-EEE4F99EE286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48E2B6EE-2D88-4284-BEE9-AF859599AC0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44B2ED-C2B3-412A-9A90-F1EA61F661D9}"/>
                </a:ext>
              </a:extLst>
            </p:cNvPr>
            <p:cNvSpPr txBox="1"/>
            <p:nvPr/>
          </p:nvSpPr>
          <p:spPr>
            <a:xfrm>
              <a:off x="2059471" y="511805"/>
              <a:ext cx="10800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Chuyển tổng các số hạng bằng nhau thành phép nhân (theo mẫu):</a:t>
              </a:r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CC3F432-7116-4817-979D-F2BFB321A0C2}"/>
              </a:ext>
            </a:extLst>
          </p:cNvPr>
          <p:cNvCxnSpPr>
            <a:cxnSpLocks/>
          </p:cNvCxnSpPr>
          <p:nvPr/>
        </p:nvCxnSpPr>
        <p:spPr>
          <a:xfrm flipV="1">
            <a:off x="1414686" y="800435"/>
            <a:ext cx="1026380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DEEA50C-E7C8-437D-A2B1-59026066DF4A}"/>
              </a:ext>
            </a:extLst>
          </p:cNvPr>
          <p:cNvSpPr/>
          <p:nvPr/>
        </p:nvSpPr>
        <p:spPr>
          <a:xfrm>
            <a:off x="733598" y="1584811"/>
            <a:ext cx="3777432" cy="936104"/>
          </a:xfrm>
          <a:custGeom>
            <a:avLst/>
            <a:gdLst>
              <a:gd name="connsiteX0" fmla="*/ 0 w 3777432"/>
              <a:gd name="connsiteY0" fmla="*/ 156020 h 936104"/>
              <a:gd name="connsiteX1" fmla="*/ 156020 w 3777432"/>
              <a:gd name="connsiteY1" fmla="*/ 0 h 936104"/>
              <a:gd name="connsiteX2" fmla="*/ 3621412 w 3777432"/>
              <a:gd name="connsiteY2" fmla="*/ 0 h 936104"/>
              <a:gd name="connsiteX3" fmla="*/ 3777432 w 3777432"/>
              <a:gd name="connsiteY3" fmla="*/ 156020 h 936104"/>
              <a:gd name="connsiteX4" fmla="*/ 3777432 w 3777432"/>
              <a:gd name="connsiteY4" fmla="*/ 780084 h 936104"/>
              <a:gd name="connsiteX5" fmla="*/ 3621412 w 3777432"/>
              <a:gd name="connsiteY5" fmla="*/ 936104 h 936104"/>
              <a:gd name="connsiteX6" fmla="*/ 156020 w 3777432"/>
              <a:gd name="connsiteY6" fmla="*/ 936104 h 936104"/>
              <a:gd name="connsiteX7" fmla="*/ 0 w 3777432"/>
              <a:gd name="connsiteY7" fmla="*/ 780084 h 936104"/>
              <a:gd name="connsiteX8" fmla="*/ 0 w 3777432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432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584371" y="-59459"/>
                  <a:pt x="2402026" y="-31052"/>
                  <a:pt x="3621412" y="0"/>
                </a:cubicBezTo>
                <a:cubicBezTo>
                  <a:pt x="3708656" y="1343"/>
                  <a:pt x="3780371" y="67333"/>
                  <a:pt x="3777432" y="156020"/>
                </a:cubicBezTo>
                <a:cubicBezTo>
                  <a:pt x="3815722" y="459111"/>
                  <a:pt x="3735087" y="618280"/>
                  <a:pt x="3777432" y="780084"/>
                </a:cubicBezTo>
                <a:cubicBezTo>
                  <a:pt x="3774386" y="864177"/>
                  <a:pt x="3700232" y="934026"/>
                  <a:pt x="3621412" y="936104"/>
                </a:cubicBezTo>
                <a:cubicBezTo>
                  <a:pt x="2750815" y="957589"/>
                  <a:pt x="178247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3777432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1233078" y="89190"/>
                  <a:pt x="2662321" y="-155784"/>
                  <a:pt x="3621412" y="0"/>
                </a:cubicBezTo>
                <a:cubicBezTo>
                  <a:pt x="3720849" y="2069"/>
                  <a:pt x="3782387" y="62846"/>
                  <a:pt x="3777432" y="156020"/>
                </a:cubicBezTo>
                <a:cubicBezTo>
                  <a:pt x="3753139" y="460100"/>
                  <a:pt x="3828603" y="686302"/>
                  <a:pt x="3777432" y="780084"/>
                </a:cubicBezTo>
                <a:cubicBezTo>
                  <a:pt x="3781600" y="875816"/>
                  <a:pt x="3713444" y="936874"/>
                  <a:pt x="3621412" y="936104"/>
                </a:cubicBezTo>
                <a:cubicBezTo>
                  <a:pt x="2550828" y="935593"/>
                  <a:pt x="834488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a) 2 + 2 + 2 = 6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2FE9A60-D44E-45C0-9EEA-54B92DFA6CC9}"/>
              </a:ext>
            </a:extLst>
          </p:cNvPr>
          <p:cNvSpPr/>
          <p:nvPr/>
        </p:nvSpPr>
        <p:spPr>
          <a:xfrm>
            <a:off x="6311230" y="1584811"/>
            <a:ext cx="5701830" cy="936104"/>
          </a:xfrm>
          <a:custGeom>
            <a:avLst/>
            <a:gdLst>
              <a:gd name="connsiteX0" fmla="*/ 0 w 5701830"/>
              <a:gd name="connsiteY0" fmla="*/ 156020 h 936104"/>
              <a:gd name="connsiteX1" fmla="*/ 156020 w 5701830"/>
              <a:gd name="connsiteY1" fmla="*/ 0 h 936104"/>
              <a:gd name="connsiteX2" fmla="*/ 5545810 w 5701830"/>
              <a:gd name="connsiteY2" fmla="*/ 0 h 936104"/>
              <a:gd name="connsiteX3" fmla="*/ 5701830 w 5701830"/>
              <a:gd name="connsiteY3" fmla="*/ 156020 h 936104"/>
              <a:gd name="connsiteX4" fmla="*/ 5701830 w 5701830"/>
              <a:gd name="connsiteY4" fmla="*/ 780084 h 936104"/>
              <a:gd name="connsiteX5" fmla="*/ 5545810 w 5701830"/>
              <a:gd name="connsiteY5" fmla="*/ 936104 h 936104"/>
              <a:gd name="connsiteX6" fmla="*/ 156020 w 5701830"/>
              <a:gd name="connsiteY6" fmla="*/ 936104 h 936104"/>
              <a:gd name="connsiteX7" fmla="*/ 0 w 5701830"/>
              <a:gd name="connsiteY7" fmla="*/ 780084 h 936104"/>
              <a:gd name="connsiteX8" fmla="*/ 0 w 5701830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1830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606075" y="-59459"/>
                  <a:pt x="4735964" y="-31052"/>
                  <a:pt x="5545810" y="0"/>
                </a:cubicBezTo>
                <a:cubicBezTo>
                  <a:pt x="5633054" y="1343"/>
                  <a:pt x="5704769" y="67333"/>
                  <a:pt x="5701830" y="156020"/>
                </a:cubicBezTo>
                <a:cubicBezTo>
                  <a:pt x="5740120" y="459111"/>
                  <a:pt x="5659485" y="618280"/>
                  <a:pt x="5701830" y="780084"/>
                </a:cubicBezTo>
                <a:cubicBezTo>
                  <a:pt x="5698784" y="864177"/>
                  <a:pt x="5624630" y="934026"/>
                  <a:pt x="5545810" y="936104"/>
                </a:cubicBezTo>
                <a:cubicBezTo>
                  <a:pt x="3163884" y="957589"/>
                  <a:pt x="247306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5701830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2428817" y="89190"/>
                  <a:pt x="4373948" y="-155784"/>
                  <a:pt x="5545810" y="0"/>
                </a:cubicBezTo>
                <a:cubicBezTo>
                  <a:pt x="5645247" y="2069"/>
                  <a:pt x="5706785" y="62846"/>
                  <a:pt x="5701830" y="156020"/>
                </a:cubicBezTo>
                <a:cubicBezTo>
                  <a:pt x="5677537" y="460100"/>
                  <a:pt x="5753001" y="686302"/>
                  <a:pt x="5701830" y="780084"/>
                </a:cubicBezTo>
                <a:cubicBezTo>
                  <a:pt x="5705998" y="875816"/>
                  <a:pt x="5637842" y="936874"/>
                  <a:pt x="5545810" y="936104"/>
                </a:cubicBezTo>
                <a:cubicBezTo>
                  <a:pt x="4254733" y="935593"/>
                  <a:pt x="2757152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b) 10 + 10 + 10 + 10 = 40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F0CB2E2-4492-4FD2-A614-7CC973C3BCBD}"/>
              </a:ext>
            </a:extLst>
          </p:cNvPr>
          <p:cNvSpPr/>
          <p:nvPr/>
        </p:nvSpPr>
        <p:spPr>
          <a:xfrm>
            <a:off x="732296" y="4362401"/>
            <a:ext cx="3777432" cy="936104"/>
          </a:xfrm>
          <a:custGeom>
            <a:avLst/>
            <a:gdLst>
              <a:gd name="connsiteX0" fmla="*/ 0 w 3777432"/>
              <a:gd name="connsiteY0" fmla="*/ 156020 h 936104"/>
              <a:gd name="connsiteX1" fmla="*/ 156020 w 3777432"/>
              <a:gd name="connsiteY1" fmla="*/ 0 h 936104"/>
              <a:gd name="connsiteX2" fmla="*/ 3621412 w 3777432"/>
              <a:gd name="connsiteY2" fmla="*/ 0 h 936104"/>
              <a:gd name="connsiteX3" fmla="*/ 3777432 w 3777432"/>
              <a:gd name="connsiteY3" fmla="*/ 156020 h 936104"/>
              <a:gd name="connsiteX4" fmla="*/ 3777432 w 3777432"/>
              <a:gd name="connsiteY4" fmla="*/ 780084 h 936104"/>
              <a:gd name="connsiteX5" fmla="*/ 3621412 w 3777432"/>
              <a:gd name="connsiteY5" fmla="*/ 936104 h 936104"/>
              <a:gd name="connsiteX6" fmla="*/ 156020 w 3777432"/>
              <a:gd name="connsiteY6" fmla="*/ 936104 h 936104"/>
              <a:gd name="connsiteX7" fmla="*/ 0 w 3777432"/>
              <a:gd name="connsiteY7" fmla="*/ 780084 h 936104"/>
              <a:gd name="connsiteX8" fmla="*/ 0 w 3777432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432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584371" y="-59459"/>
                  <a:pt x="2402026" y="-31052"/>
                  <a:pt x="3621412" y="0"/>
                </a:cubicBezTo>
                <a:cubicBezTo>
                  <a:pt x="3708656" y="1343"/>
                  <a:pt x="3780371" y="67333"/>
                  <a:pt x="3777432" y="156020"/>
                </a:cubicBezTo>
                <a:cubicBezTo>
                  <a:pt x="3815722" y="459111"/>
                  <a:pt x="3735087" y="618280"/>
                  <a:pt x="3777432" y="780084"/>
                </a:cubicBezTo>
                <a:cubicBezTo>
                  <a:pt x="3774386" y="864177"/>
                  <a:pt x="3700232" y="934026"/>
                  <a:pt x="3621412" y="936104"/>
                </a:cubicBezTo>
                <a:cubicBezTo>
                  <a:pt x="2750815" y="957589"/>
                  <a:pt x="178247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3777432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1233078" y="89190"/>
                  <a:pt x="2662321" y="-155784"/>
                  <a:pt x="3621412" y="0"/>
                </a:cubicBezTo>
                <a:cubicBezTo>
                  <a:pt x="3720849" y="2069"/>
                  <a:pt x="3782387" y="62846"/>
                  <a:pt x="3777432" y="156020"/>
                </a:cubicBezTo>
                <a:cubicBezTo>
                  <a:pt x="3753139" y="460100"/>
                  <a:pt x="3828603" y="686302"/>
                  <a:pt x="3777432" y="780084"/>
                </a:cubicBezTo>
                <a:cubicBezTo>
                  <a:pt x="3781600" y="875816"/>
                  <a:pt x="3713444" y="936874"/>
                  <a:pt x="3621412" y="936104"/>
                </a:cubicBezTo>
                <a:cubicBezTo>
                  <a:pt x="2550828" y="935593"/>
                  <a:pt x="834488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c) 9 + 9 = 18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C181E16-A3C3-469B-A7A6-BEDB6C26A7A6}"/>
              </a:ext>
            </a:extLst>
          </p:cNvPr>
          <p:cNvSpPr/>
          <p:nvPr/>
        </p:nvSpPr>
        <p:spPr>
          <a:xfrm>
            <a:off x="6309928" y="4362401"/>
            <a:ext cx="5701830" cy="936104"/>
          </a:xfrm>
          <a:custGeom>
            <a:avLst/>
            <a:gdLst>
              <a:gd name="connsiteX0" fmla="*/ 0 w 5701830"/>
              <a:gd name="connsiteY0" fmla="*/ 156020 h 936104"/>
              <a:gd name="connsiteX1" fmla="*/ 156020 w 5701830"/>
              <a:gd name="connsiteY1" fmla="*/ 0 h 936104"/>
              <a:gd name="connsiteX2" fmla="*/ 5545810 w 5701830"/>
              <a:gd name="connsiteY2" fmla="*/ 0 h 936104"/>
              <a:gd name="connsiteX3" fmla="*/ 5701830 w 5701830"/>
              <a:gd name="connsiteY3" fmla="*/ 156020 h 936104"/>
              <a:gd name="connsiteX4" fmla="*/ 5701830 w 5701830"/>
              <a:gd name="connsiteY4" fmla="*/ 780084 h 936104"/>
              <a:gd name="connsiteX5" fmla="*/ 5545810 w 5701830"/>
              <a:gd name="connsiteY5" fmla="*/ 936104 h 936104"/>
              <a:gd name="connsiteX6" fmla="*/ 156020 w 5701830"/>
              <a:gd name="connsiteY6" fmla="*/ 936104 h 936104"/>
              <a:gd name="connsiteX7" fmla="*/ 0 w 5701830"/>
              <a:gd name="connsiteY7" fmla="*/ 780084 h 936104"/>
              <a:gd name="connsiteX8" fmla="*/ 0 w 5701830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1830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606075" y="-59459"/>
                  <a:pt x="4735964" y="-31052"/>
                  <a:pt x="5545810" y="0"/>
                </a:cubicBezTo>
                <a:cubicBezTo>
                  <a:pt x="5633054" y="1343"/>
                  <a:pt x="5704769" y="67333"/>
                  <a:pt x="5701830" y="156020"/>
                </a:cubicBezTo>
                <a:cubicBezTo>
                  <a:pt x="5740120" y="459111"/>
                  <a:pt x="5659485" y="618280"/>
                  <a:pt x="5701830" y="780084"/>
                </a:cubicBezTo>
                <a:cubicBezTo>
                  <a:pt x="5698784" y="864177"/>
                  <a:pt x="5624630" y="934026"/>
                  <a:pt x="5545810" y="936104"/>
                </a:cubicBezTo>
                <a:cubicBezTo>
                  <a:pt x="3163884" y="957589"/>
                  <a:pt x="247306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5701830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2428817" y="89190"/>
                  <a:pt x="4373948" y="-155784"/>
                  <a:pt x="5545810" y="0"/>
                </a:cubicBezTo>
                <a:cubicBezTo>
                  <a:pt x="5645247" y="2069"/>
                  <a:pt x="5706785" y="62846"/>
                  <a:pt x="5701830" y="156020"/>
                </a:cubicBezTo>
                <a:cubicBezTo>
                  <a:pt x="5677537" y="460100"/>
                  <a:pt x="5753001" y="686302"/>
                  <a:pt x="5701830" y="780084"/>
                </a:cubicBezTo>
                <a:cubicBezTo>
                  <a:pt x="5705998" y="875816"/>
                  <a:pt x="5637842" y="936874"/>
                  <a:pt x="5545810" y="936104"/>
                </a:cubicBezTo>
                <a:cubicBezTo>
                  <a:pt x="4254733" y="935593"/>
                  <a:pt x="2757152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d) 5 + 5 + 5 + 5 + 5 + 5 = 30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3E1BCC-CE87-4D35-A385-392651EB3A77}"/>
              </a:ext>
            </a:extLst>
          </p:cNvPr>
          <p:cNvSpPr txBox="1"/>
          <p:nvPr/>
        </p:nvSpPr>
        <p:spPr>
          <a:xfrm>
            <a:off x="1518078" y="2782669"/>
            <a:ext cx="23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2 x 3 = 6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6502F1-2BD5-4E3B-AF8F-C3EFBCAD5717}"/>
              </a:ext>
            </a:extLst>
          </p:cNvPr>
          <p:cNvSpPr txBox="1"/>
          <p:nvPr/>
        </p:nvSpPr>
        <p:spPr>
          <a:xfrm>
            <a:off x="8008039" y="2782669"/>
            <a:ext cx="27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vi-VN" sz="36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6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4AFF1FB-3246-4C51-B194-08B17BB87DB8}"/>
              </a:ext>
            </a:extLst>
          </p:cNvPr>
          <p:cNvSpPr txBox="1"/>
          <p:nvPr/>
        </p:nvSpPr>
        <p:spPr>
          <a:xfrm>
            <a:off x="1413384" y="5518557"/>
            <a:ext cx="23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9 x 2 = 18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CB209F8-C56B-4F11-B5D5-132240BA552D}"/>
              </a:ext>
            </a:extLst>
          </p:cNvPr>
          <p:cNvSpPr txBox="1"/>
          <p:nvPr/>
        </p:nvSpPr>
        <p:spPr>
          <a:xfrm>
            <a:off x="7903345" y="5518557"/>
            <a:ext cx="27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5 x 6 = 30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77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76980C-922C-4A83-BCB3-B9ACFAF37A56}"/>
              </a:ext>
            </a:extLst>
          </p:cNvPr>
          <p:cNvGrpSpPr/>
          <p:nvPr/>
        </p:nvGrpSpPr>
        <p:grpSpPr>
          <a:xfrm>
            <a:off x="583927" y="447697"/>
            <a:ext cx="10955884" cy="635000"/>
            <a:chOff x="1253941" y="554838"/>
            <a:chExt cx="10955884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FD56D90-37B2-4DCE-B42F-A443049FE3A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40236A28-C58E-4ABF-9F5F-2AB965FBBB8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390B1315-AD1A-456F-A4DD-35D0612AD1A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94A90E7-7C0A-425C-B90B-E58EF227A8E6}"/>
                </a:ext>
              </a:extLst>
            </p:cNvPr>
            <p:cNvSpPr txBox="1"/>
            <p:nvPr/>
          </p:nvSpPr>
          <p:spPr>
            <a:xfrm>
              <a:off x="1992798" y="590159"/>
              <a:ext cx="1021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Chọn tổng ứng với phép nhân: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ACBA1A4-5AA8-4122-AC06-B36568D1FC42}"/>
              </a:ext>
            </a:extLst>
          </p:cNvPr>
          <p:cNvCxnSpPr>
            <a:cxnSpLocks/>
          </p:cNvCxnSpPr>
          <p:nvPr/>
        </p:nvCxnSpPr>
        <p:spPr>
          <a:xfrm flipV="1">
            <a:off x="1322784" y="988220"/>
            <a:ext cx="5836096" cy="21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22428B9-9BC7-4CAF-B94A-8C64B7B80CF2}"/>
              </a:ext>
            </a:extLst>
          </p:cNvPr>
          <p:cNvGrpSpPr/>
          <p:nvPr/>
        </p:nvGrpSpPr>
        <p:grpSpPr>
          <a:xfrm>
            <a:off x="119495" y="1923930"/>
            <a:ext cx="1423119" cy="1915076"/>
            <a:chOff x="593471" y="2911551"/>
            <a:chExt cx="1865390" cy="2610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0139F53B-657D-4839-9A66-FFC66FF7F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02"/>
            <a:stretch/>
          </p:blipFill>
          <p:spPr>
            <a:xfrm flipH="1">
              <a:off x="798489" y="2911551"/>
              <a:ext cx="1584382" cy="2610214"/>
            </a:xfrm>
            <a:prstGeom prst="rect">
              <a:avLst/>
            </a:prstGeom>
          </p:spPr>
        </p:pic>
        <p:sp>
          <p:nvSpPr>
            <p:cNvPr id="31" name="Rounded Rectangle 75">
              <a:extLst>
                <a:ext uri="{FF2B5EF4-FFF2-40B4-BE49-F238E27FC236}">
                  <a16:creationId xmlns:a16="http://schemas.microsoft.com/office/drawing/2014/main" xmlns="" id="{9AE3C8A8-63D0-47A7-A708-0A17C60C5D28}"/>
                </a:ext>
              </a:extLst>
            </p:cNvPr>
            <p:cNvSpPr/>
            <p:nvPr/>
          </p:nvSpPr>
          <p:spPr>
            <a:xfrm>
              <a:off x="593471" y="3185674"/>
              <a:ext cx="1865390" cy="797038"/>
            </a:xfrm>
            <a:prstGeom prst="roundRect">
              <a:avLst/>
            </a:prstGeom>
            <a:solidFill>
              <a:srgbClr val="50BCAF"/>
            </a:solidFill>
            <a:ln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+ 3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04CC06C-2C92-4FFA-9FE7-E729C92BC7D6}"/>
              </a:ext>
            </a:extLst>
          </p:cNvPr>
          <p:cNvGrpSpPr/>
          <p:nvPr/>
        </p:nvGrpSpPr>
        <p:grpSpPr>
          <a:xfrm>
            <a:off x="2278782" y="1851264"/>
            <a:ext cx="2392219" cy="1915076"/>
            <a:chOff x="733976" y="2911551"/>
            <a:chExt cx="3135663" cy="2610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94F1E55D-C3DA-4B26-B4A2-C979AB7F0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35" name="Rounded Rectangle 75">
              <a:extLst>
                <a:ext uri="{FF2B5EF4-FFF2-40B4-BE49-F238E27FC236}">
                  <a16:creationId xmlns:a16="http://schemas.microsoft.com/office/drawing/2014/main" xmlns="" id="{AEBF49D9-4E82-4134-A8EB-5E3541625243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+ 4 + 4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0F35954-5E50-4CD4-9B30-E275917EC8DE}"/>
              </a:ext>
            </a:extLst>
          </p:cNvPr>
          <p:cNvGrpSpPr/>
          <p:nvPr/>
        </p:nvGrpSpPr>
        <p:grpSpPr>
          <a:xfrm>
            <a:off x="9314012" y="1851264"/>
            <a:ext cx="2392219" cy="1915076"/>
            <a:chOff x="733976" y="2911551"/>
            <a:chExt cx="3135663" cy="2610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715B4D54-8CCF-4307-8611-E5304FE2E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41" name="Rounded Rectangle 75">
              <a:extLst>
                <a:ext uri="{FF2B5EF4-FFF2-40B4-BE49-F238E27FC236}">
                  <a16:creationId xmlns:a16="http://schemas.microsoft.com/office/drawing/2014/main" xmlns="" id="{3EDEEAFD-5C0F-418C-88C4-F790C98D18E6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rgbClr val="F96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+ 3 + 3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898CB7-92F8-4483-B926-0952BB999792}"/>
              </a:ext>
            </a:extLst>
          </p:cNvPr>
          <p:cNvGrpSpPr/>
          <p:nvPr/>
        </p:nvGrpSpPr>
        <p:grpSpPr>
          <a:xfrm>
            <a:off x="5223848" y="1925804"/>
            <a:ext cx="3537318" cy="1915076"/>
            <a:chOff x="-766992" y="2911551"/>
            <a:chExt cx="4636631" cy="2610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15EBA53A-DCFD-459E-8861-ECAD55EA0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5" r="10"/>
            <a:stretch/>
          </p:blipFill>
          <p:spPr>
            <a:xfrm flipH="1">
              <a:off x="-766992" y="2911551"/>
              <a:ext cx="4636631" cy="2610214"/>
            </a:xfrm>
            <a:prstGeom prst="rect">
              <a:avLst/>
            </a:prstGeom>
          </p:spPr>
        </p:pic>
        <p:sp>
          <p:nvSpPr>
            <p:cNvPr id="44" name="Rounded Rectangle 75">
              <a:extLst>
                <a:ext uri="{FF2B5EF4-FFF2-40B4-BE49-F238E27FC236}">
                  <a16:creationId xmlns:a16="http://schemas.microsoft.com/office/drawing/2014/main" xmlns="" id="{B23C5059-46AB-4BBA-97A0-EC4F63BA06F9}"/>
                </a:ext>
              </a:extLst>
            </p:cNvPr>
            <p:cNvSpPr/>
            <p:nvPr/>
          </p:nvSpPr>
          <p:spPr>
            <a:xfrm>
              <a:off x="-766992" y="3069337"/>
              <a:ext cx="4572118" cy="890043"/>
            </a:xfrm>
            <a:prstGeom prst="roundRect">
              <a:avLst/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+ 3 + 3 + 3 + 3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3191D73-E8A2-448A-A331-64651E5FBF9E}"/>
              </a:ext>
            </a:extLst>
          </p:cNvPr>
          <p:cNvGrpSpPr/>
          <p:nvPr/>
        </p:nvGrpSpPr>
        <p:grpSpPr>
          <a:xfrm>
            <a:off x="8327454" y="4005064"/>
            <a:ext cx="2835665" cy="2664296"/>
            <a:chOff x="1168921" y="3174221"/>
            <a:chExt cx="2471006" cy="234626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87A76244-9444-4795-9F49-4ED8E03F8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" t="5029" r="65433" b="5083"/>
            <a:stretch/>
          </p:blipFill>
          <p:spPr>
            <a:xfrm flipH="1">
              <a:off x="1168921" y="3174221"/>
              <a:ext cx="2471006" cy="2346261"/>
            </a:xfrm>
            <a:prstGeom prst="rect">
              <a:avLst/>
            </a:prstGeom>
          </p:spPr>
        </p:pic>
        <p:sp>
          <p:nvSpPr>
            <p:cNvPr id="47" name="Rounded Rectangle 75">
              <a:extLst>
                <a:ext uri="{FF2B5EF4-FFF2-40B4-BE49-F238E27FC236}">
                  <a16:creationId xmlns:a16="http://schemas.microsoft.com/office/drawing/2014/main" xmlns="" id="{7A45FCA3-1AE1-42F4-AD91-67F39520B509}"/>
                </a:ext>
              </a:extLst>
            </p:cNvPr>
            <p:cNvSpPr/>
            <p:nvPr/>
          </p:nvSpPr>
          <p:spPr>
            <a:xfrm>
              <a:off x="1466792" y="4505883"/>
              <a:ext cx="1524202" cy="544314"/>
            </a:xfrm>
            <a:prstGeom prst="roundRect">
              <a:avLst>
                <a:gd name="adj" fmla="val 50000"/>
              </a:avLst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x 3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9332939-75F8-4002-A9FD-B4C63225FF5E}"/>
              </a:ext>
            </a:extLst>
          </p:cNvPr>
          <p:cNvSpPr txBox="1"/>
          <p:nvPr/>
        </p:nvSpPr>
        <p:spPr>
          <a:xfrm>
            <a:off x="197602" y="111869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79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3398E-6 -7.40741E-7 L 0.14768 0.139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4" y="696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378E-6 -7.40741E-7 L -0.1577 -0.2782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2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76980C-922C-4A83-BCB3-B9ACFAF37A56}"/>
              </a:ext>
            </a:extLst>
          </p:cNvPr>
          <p:cNvGrpSpPr/>
          <p:nvPr/>
        </p:nvGrpSpPr>
        <p:grpSpPr>
          <a:xfrm>
            <a:off x="583927" y="447697"/>
            <a:ext cx="10955884" cy="635000"/>
            <a:chOff x="1253941" y="554838"/>
            <a:chExt cx="10955884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FD56D90-37B2-4DCE-B42F-A443049FE3A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40236A28-C58E-4ABF-9F5F-2AB965FBBB8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390B1315-AD1A-456F-A4DD-35D0612AD1A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94A90E7-7C0A-425C-B90B-E58EF227A8E6}"/>
                </a:ext>
              </a:extLst>
            </p:cNvPr>
            <p:cNvSpPr txBox="1"/>
            <p:nvPr/>
          </p:nvSpPr>
          <p:spPr>
            <a:xfrm>
              <a:off x="1992798" y="590159"/>
              <a:ext cx="1021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Chọn tổng ứng với phép nhân: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ACBA1A4-5AA8-4122-AC06-B36568D1FC42}"/>
              </a:ext>
            </a:extLst>
          </p:cNvPr>
          <p:cNvCxnSpPr>
            <a:cxnSpLocks/>
          </p:cNvCxnSpPr>
          <p:nvPr/>
        </p:nvCxnSpPr>
        <p:spPr>
          <a:xfrm flipV="1">
            <a:off x="1322784" y="988220"/>
            <a:ext cx="5836096" cy="21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22428B9-9BC7-4CAF-B94A-8C64B7B80CF2}"/>
              </a:ext>
            </a:extLst>
          </p:cNvPr>
          <p:cNvGrpSpPr/>
          <p:nvPr/>
        </p:nvGrpSpPr>
        <p:grpSpPr>
          <a:xfrm>
            <a:off x="119495" y="1923930"/>
            <a:ext cx="1423119" cy="1915076"/>
            <a:chOff x="593471" y="2911551"/>
            <a:chExt cx="1865390" cy="2610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0139F53B-657D-4839-9A66-FFC66FF7F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02"/>
            <a:stretch/>
          </p:blipFill>
          <p:spPr>
            <a:xfrm flipH="1">
              <a:off x="798489" y="2911551"/>
              <a:ext cx="1584382" cy="2610214"/>
            </a:xfrm>
            <a:prstGeom prst="rect">
              <a:avLst/>
            </a:prstGeom>
          </p:spPr>
        </p:pic>
        <p:sp>
          <p:nvSpPr>
            <p:cNvPr id="31" name="Rounded Rectangle 75">
              <a:extLst>
                <a:ext uri="{FF2B5EF4-FFF2-40B4-BE49-F238E27FC236}">
                  <a16:creationId xmlns:a16="http://schemas.microsoft.com/office/drawing/2014/main" xmlns="" id="{9AE3C8A8-63D0-47A7-A708-0A17C60C5D28}"/>
                </a:ext>
              </a:extLst>
            </p:cNvPr>
            <p:cNvSpPr/>
            <p:nvPr/>
          </p:nvSpPr>
          <p:spPr>
            <a:xfrm>
              <a:off x="593471" y="3185674"/>
              <a:ext cx="1865390" cy="79703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+ 2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04CC06C-2C92-4FFA-9FE7-E729C92BC7D6}"/>
              </a:ext>
            </a:extLst>
          </p:cNvPr>
          <p:cNvGrpSpPr/>
          <p:nvPr/>
        </p:nvGrpSpPr>
        <p:grpSpPr>
          <a:xfrm>
            <a:off x="2278782" y="1851264"/>
            <a:ext cx="2392219" cy="1915076"/>
            <a:chOff x="733976" y="2911551"/>
            <a:chExt cx="3135663" cy="2610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94F1E55D-C3DA-4B26-B4A2-C979AB7F0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35" name="Rounded Rectangle 75">
              <a:extLst>
                <a:ext uri="{FF2B5EF4-FFF2-40B4-BE49-F238E27FC236}">
                  <a16:creationId xmlns:a16="http://schemas.microsoft.com/office/drawing/2014/main" xmlns="" id="{AEBF49D9-4E82-4134-A8EB-5E3541625243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+ 6 + 6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0F35954-5E50-4CD4-9B30-E275917EC8DE}"/>
              </a:ext>
            </a:extLst>
          </p:cNvPr>
          <p:cNvGrpSpPr/>
          <p:nvPr/>
        </p:nvGrpSpPr>
        <p:grpSpPr>
          <a:xfrm>
            <a:off x="9314012" y="1851264"/>
            <a:ext cx="2392219" cy="1915076"/>
            <a:chOff x="733976" y="2911551"/>
            <a:chExt cx="3135663" cy="2610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715B4D54-8CCF-4307-8611-E5304FE2E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41" name="Rounded Rectangle 75">
              <a:extLst>
                <a:ext uri="{FF2B5EF4-FFF2-40B4-BE49-F238E27FC236}">
                  <a16:creationId xmlns:a16="http://schemas.microsoft.com/office/drawing/2014/main" xmlns="" id="{3EDEEAFD-5C0F-418C-88C4-F790C98D18E6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96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+ 6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898CB7-92F8-4483-B926-0952BB999792}"/>
              </a:ext>
            </a:extLst>
          </p:cNvPr>
          <p:cNvGrpSpPr/>
          <p:nvPr/>
        </p:nvGrpSpPr>
        <p:grpSpPr>
          <a:xfrm>
            <a:off x="5223848" y="1925804"/>
            <a:ext cx="3537318" cy="1915076"/>
            <a:chOff x="-766992" y="2911551"/>
            <a:chExt cx="4636631" cy="2610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15EBA53A-DCFD-459E-8861-ECAD55EA0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5" r="10"/>
            <a:stretch/>
          </p:blipFill>
          <p:spPr>
            <a:xfrm flipH="1">
              <a:off x="-766992" y="2911551"/>
              <a:ext cx="4636631" cy="2610214"/>
            </a:xfrm>
            <a:prstGeom prst="rect">
              <a:avLst/>
            </a:prstGeom>
          </p:spPr>
        </p:pic>
        <p:sp>
          <p:nvSpPr>
            <p:cNvPr id="44" name="Rounded Rectangle 75">
              <a:extLst>
                <a:ext uri="{FF2B5EF4-FFF2-40B4-BE49-F238E27FC236}">
                  <a16:creationId xmlns:a16="http://schemas.microsoft.com/office/drawing/2014/main" xmlns="" id="{B23C5059-46AB-4BBA-97A0-EC4F63BA06F9}"/>
                </a:ext>
              </a:extLst>
            </p:cNvPr>
            <p:cNvSpPr/>
            <p:nvPr/>
          </p:nvSpPr>
          <p:spPr>
            <a:xfrm>
              <a:off x="-766992" y="3069337"/>
              <a:ext cx="4572118" cy="8900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+ 2 + 2 + 2 + 2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3191D73-E8A2-448A-A331-64651E5FBF9E}"/>
              </a:ext>
            </a:extLst>
          </p:cNvPr>
          <p:cNvGrpSpPr/>
          <p:nvPr/>
        </p:nvGrpSpPr>
        <p:grpSpPr>
          <a:xfrm>
            <a:off x="8327454" y="4005064"/>
            <a:ext cx="2835665" cy="2664296"/>
            <a:chOff x="1168921" y="3174221"/>
            <a:chExt cx="2471006" cy="234626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87A76244-9444-4795-9F49-4ED8E03F8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" t="5029" r="65433" b="5083"/>
            <a:stretch/>
          </p:blipFill>
          <p:spPr>
            <a:xfrm flipH="1">
              <a:off x="1168921" y="3174221"/>
              <a:ext cx="2471006" cy="2346261"/>
            </a:xfrm>
            <a:prstGeom prst="rect">
              <a:avLst/>
            </a:prstGeom>
          </p:spPr>
        </p:pic>
        <p:sp>
          <p:nvSpPr>
            <p:cNvPr id="47" name="Rounded Rectangle 75">
              <a:extLst>
                <a:ext uri="{FF2B5EF4-FFF2-40B4-BE49-F238E27FC236}">
                  <a16:creationId xmlns:a16="http://schemas.microsoft.com/office/drawing/2014/main" xmlns="" id="{7A45FCA3-1AE1-42F4-AD91-67F39520B509}"/>
                </a:ext>
              </a:extLst>
            </p:cNvPr>
            <p:cNvSpPr/>
            <p:nvPr/>
          </p:nvSpPr>
          <p:spPr>
            <a:xfrm>
              <a:off x="1466792" y="4505883"/>
              <a:ext cx="1524202" cy="544314"/>
            </a:xfrm>
            <a:prstGeom prst="roundRect">
              <a:avLst>
                <a:gd name="adj" fmla="val 50000"/>
              </a:avLst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x 2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9332939-75F8-4002-A9FD-B4C63225FF5E}"/>
              </a:ext>
            </a:extLst>
          </p:cNvPr>
          <p:cNvSpPr txBox="1"/>
          <p:nvPr/>
        </p:nvSpPr>
        <p:spPr>
          <a:xfrm>
            <a:off x="197602" y="111869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815E-6 -7.40741E-7 L -0.43352 0.139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3" y="69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378E-6 -7.40741E-7 L -0.1577 -0.278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2" y="-139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FF725BA9-DA0B-4CD7-8751-9631410D7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r="5756" b="16401"/>
          <a:stretch/>
        </p:blipFill>
        <p:spPr>
          <a:xfrm>
            <a:off x="715860" y="3428999"/>
            <a:ext cx="10123343" cy="2160240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398128D-5095-4AF9-844F-C1BD99D0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550" r="3394" b="62352"/>
          <a:stretch/>
        </p:blipFill>
        <p:spPr>
          <a:xfrm>
            <a:off x="589582" y="916200"/>
            <a:ext cx="10854697" cy="18722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B17E0A0-B699-4514-9530-6D6E17FA5910}"/>
              </a:ext>
            </a:extLst>
          </p:cNvPr>
          <p:cNvGrpSpPr/>
          <p:nvPr/>
        </p:nvGrpSpPr>
        <p:grpSpPr>
          <a:xfrm>
            <a:off x="262558" y="260648"/>
            <a:ext cx="10969695" cy="635000"/>
            <a:chOff x="1253941" y="554838"/>
            <a:chExt cx="10969695" cy="635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77EC4ED0-73AC-4160-9ACF-224E83541C6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826BEC73-CF62-47A3-9E8E-82388694BA7F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C34BFA50-8160-4014-AD30-8B6DEB2A52B8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C0CED07-948B-46C0-BCBB-B21F245DADFE}"/>
                </a:ext>
              </a:extLst>
            </p:cNvPr>
            <p:cNvSpPr txBox="1"/>
            <p:nvPr/>
          </p:nvSpPr>
          <p:spPr>
            <a:xfrm>
              <a:off x="2006609" y="576775"/>
              <a:ext cx="1021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Nêu phép nhân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B1DA55F-849A-4187-B809-0F218D4E0659}"/>
              </a:ext>
            </a:extLst>
          </p:cNvPr>
          <p:cNvCxnSpPr>
            <a:cxnSpLocks/>
          </p:cNvCxnSpPr>
          <p:nvPr/>
        </p:nvCxnSpPr>
        <p:spPr>
          <a:xfrm flipV="1">
            <a:off x="1165325" y="805012"/>
            <a:ext cx="7776864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A5A1EF9-3F10-4B34-9D18-154E493002A1}"/>
              </a:ext>
            </a:extLst>
          </p:cNvPr>
          <p:cNvGrpSpPr/>
          <p:nvPr/>
        </p:nvGrpSpPr>
        <p:grpSpPr>
          <a:xfrm>
            <a:off x="3657747" y="2930184"/>
            <a:ext cx="4874917" cy="902190"/>
            <a:chOff x="4105812" y="5615379"/>
            <a:chExt cx="4293650" cy="682943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xmlns="" id="{C25CF977-5CD7-4A52-86CA-66E385DAF9BB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xmlns="" id="{12FA446F-05B2-4137-913B-4D0B3AB85364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xmlns="" id="{AFC1DB60-D974-43DE-95C3-2AC7B68874C8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AE63C345-278B-4B57-8334-B39C3BB9908F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D8345E0-689C-48DC-B7BC-506DBC959C1D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xmlns="" id="{1C5ED4B4-9FA4-4CE7-9A23-25D6C21A40B7}"/>
              </a:ext>
            </a:extLst>
          </p:cNvPr>
          <p:cNvSpPr/>
          <p:nvPr/>
        </p:nvSpPr>
        <p:spPr>
          <a:xfrm>
            <a:off x="3723755" y="3050878"/>
            <a:ext cx="740987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xmlns="" id="{2587306D-0E9F-4CF2-8F01-FB25C08505F9}"/>
              </a:ext>
            </a:extLst>
          </p:cNvPr>
          <p:cNvSpPr/>
          <p:nvPr/>
        </p:nvSpPr>
        <p:spPr>
          <a:xfrm>
            <a:off x="4846051" y="3101504"/>
            <a:ext cx="673501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xmlns="" id="{89CC09F8-AD1C-4F08-B0C7-81CC6D7F7466}"/>
              </a:ext>
            </a:extLst>
          </p:cNvPr>
          <p:cNvSpPr/>
          <p:nvPr/>
        </p:nvSpPr>
        <p:spPr>
          <a:xfrm>
            <a:off x="5803205" y="3081501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xmlns="" id="{395BDA51-F2DD-4FD6-BC68-AC8978FD0661}"/>
              </a:ext>
            </a:extLst>
          </p:cNvPr>
          <p:cNvSpPr/>
          <p:nvPr/>
        </p:nvSpPr>
        <p:spPr>
          <a:xfrm>
            <a:off x="7681022" y="3050878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F0B25D7-2F87-4CC1-BDC8-0411BB46A2A4}"/>
              </a:ext>
            </a:extLst>
          </p:cNvPr>
          <p:cNvGrpSpPr/>
          <p:nvPr/>
        </p:nvGrpSpPr>
        <p:grpSpPr>
          <a:xfrm>
            <a:off x="3704368" y="5676806"/>
            <a:ext cx="4874917" cy="902190"/>
            <a:chOff x="4105812" y="5615379"/>
            <a:chExt cx="4293650" cy="682943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xmlns="" id="{8DC161AA-A2E4-4A67-BCEE-F99246BECF34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xmlns="" id="{02F6E0E6-C2CC-446B-987D-A8A7E296F9AD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:a16="http://schemas.microsoft.com/office/drawing/2014/main" xmlns="" id="{CC6D8579-9AEF-48F2-A045-947B95D011B5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908404A-6F61-45CE-BB95-2A2F087A89A8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E3383794-A995-46BC-B02C-A6D5A6526020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xmlns="" id="{20B4652C-068B-4B65-83BF-2E1E6C1E1F20}"/>
              </a:ext>
            </a:extLst>
          </p:cNvPr>
          <p:cNvSpPr/>
          <p:nvPr/>
        </p:nvSpPr>
        <p:spPr>
          <a:xfrm>
            <a:off x="3770376" y="5797500"/>
            <a:ext cx="740987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xmlns="" id="{C93F3435-97A3-42FB-9958-99183A672E8F}"/>
              </a:ext>
            </a:extLst>
          </p:cNvPr>
          <p:cNvSpPr/>
          <p:nvPr/>
        </p:nvSpPr>
        <p:spPr>
          <a:xfrm>
            <a:off x="4892672" y="5848126"/>
            <a:ext cx="673501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xmlns="" id="{BA8BD441-76A7-45A1-9C33-4780EACCEA2A}"/>
              </a:ext>
            </a:extLst>
          </p:cNvPr>
          <p:cNvSpPr/>
          <p:nvPr/>
        </p:nvSpPr>
        <p:spPr>
          <a:xfrm>
            <a:off x="5849826" y="5828123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xmlns="" id="{BAFFE3DE-0DCF-49E3-8433-95CF66939ECF}"/>
              </a:ext>
            </a:extLst>
          </p:cNvPr>
          <p:cNvSpPr/>
          <p:nvPr/>
        </p:nvSpPr>
        <p:spPr>
          <a:xfrm>
            <a:off x="7727643" y="5797500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71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6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386</Words>
  <Application>Microsoft Office PowerPoint</Application>
  <PresentationFormat>Custom</PresentationFormat>
  <Paragraphs>84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89</cp:revision>
  <dcterms:created xsi:type="dcterms:W3CDTF">2021-08-05T17:05:57Z</dcterms:created>
  <dcterms:modified xsi:type="dcterms:W3CDTF">2022-01-19T02:23:34Z</dcterms:modified>
</cp:coreProperties>
</file>