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2" r:id="rId4"/>
  </p:sldMasterIdLst>
  <p:notesMasterIdLst>
    <p:notesMasterId r:id="rId12"/>
  </p:notesMasterIdLst>
  <p:sldIdLst>
    <p:sldId id="517" r:id="rId5"/>
    <p:sldId id="519" r:id="rId6"/>
    <p:sldId id="520" r:id="rId7"/>
    <p:sldId id="2910" r:id="rId8"/>
    <p:sldId id="521" r:id="rId9"/>
    <p:sldId id="267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566E-A404-47EF-A59C-BD4BFA30C7A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FF97-7D25-4E8F-B97B-4DE24226E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3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376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30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24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8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60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65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112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307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37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887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98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88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091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920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992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857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73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007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0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919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2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1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8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9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25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2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8411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66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3423608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8050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63991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9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8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37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5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5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0107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568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45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66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DB556-2A96-41BB-ADCA-BA83BD77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1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A55EF-37C9-4DEF-A6A7-7585374ADD6D}"/>
              </a:ext>
            </a:extLst>
          </p:cNvPr>
          <p:cNvSpPr txBox="1"/>
          <p:nvPr/>
        </p:nvSpPr>
        <p:spPr>
          <a:xfrm>
            <a:off x="4133656" y="1172507"/>
            <a:ext cx="519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71C5C-EC34-498F-805B-F9317B76726E}"/>
              </a:ext>
            </a:extLst>
          </p:cNvPr>
          <p:cNvSpPr txBox="1"/>
          <p:nvPr/>
        </p:nvSpPr>
        <p:spPr>
          <a:xfrm>
            <a:off x="2498520" y="1958286"/>
            <a:ext cx="845986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459209" y="315409"/>
            <a:ext cx="2528540" cy="1920449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5780-1243-46A7-ABA0-F13D78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0"/>
          <a:stretch/>
        </p:blipFill>
        <p:spPr>
          <a:xfrm>
            <a:off x="3051245" y="3275981"/>
            <a:ext cx="6089510" cy="33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B6A6-4658-4695-94E7-4DFE2DE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49DC3BE-9582-466C-AE61-C2DBF63A8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" y="964337"/>
            <a:ext cx="11141241" cy="5677094"/>
          </a:xfrm>
        </p:spPr>
      </p:pic>
    </p:spTree>
    <p:extLst>
      <p:ext uri="{BB962C8B-B14F-4D97-AF65-F5344CB8AC3E}">
        <p14:creationId xmlns:p14="http://schemas.microsoft.com/office/powerpoint/2010/main" val="40795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36939" y="2409488"/>
            <a:ext cx="6718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2. Đọc cho bạn nghe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5" y="1017190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6875512" y="2499272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7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</Words>
  <Application>Microsoft Office PowerPoint</Application>
  <PresentationFormat>Widescreen</PresentationFormat>
  <Paragraphs>15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Averta Std CY Bold</vt:lpstr>
      <vt:lpstr>等线</vt:lpstr>
      <vt:lpstr>微软雅黑</vt:lpstr>
      <vt:lpstr>Quicksand Medium</vt:lpstr>
      <vt:lpstr>Arial</vt:lpstr>
      <vt:lpstr>Arial-Rounded</vt:lpstr>
      <vt:lpstr>Calibri</vt:lpstr>
      <vt:lpstr>Times New Roman</vt:lpstr>
      <vt:lpstr>1_Office Theme</vt:lpstr>
      <vt:lpstr>2_Office 主题​​</vt:lpstr>
      <vt:lpstr>https://www.freeppt7.com</vt:lpstr>
      <vt:lpstr>Hoạt động</vt:lpstr>
      <vt:lpstr>PowerPoint Presentation</vt:lpstr>
      <vt:lpstr>PowerPoint Presentation</vt:lpstr>
      <vt:lpstr>Tìm đọc một bài thơ, câu chuyện về tình cảm gia đình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2021-08-05T10:59:32Z</dcterms:created>
  <dcterms:modified xsi:type="dcterms:W3CDTF">2021-08-05T11:01:05Z</dcterms:modified>
</cp:coreProperties>
</file>