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15"/>
  </p:notesMasterIdLst>
  <p:sldIdLst>
    <p:sldId id="256" r:id="rId3"/>
    <p:sldId id="515" r:id="rId4"/>
    <p:sldId id="517" r:id="rId5"/>
    <p:sldId id="500" r:id="rId6"/>
    <p:sldId id="501" r:id="rId7"/>
    <p:sldId id="516" r:id="rId8"/>
    <p:sldId id="502" r:id="rId9"/>
    <p:sldId id="503" r:id="rId10"/>
    <p:sldId id="504" r:id="rId11"/>
    <p:sldId id="518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4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8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3.pn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9.xml"/><Relationship Id="rId3" Type="http://schemas.openxmlformats.org/officeDocument/2006/relationships/image" Target="../media/image34.jpeg"/><Relationship Id="rId7" Type="http://schemas.openxmlformats.org/officeDocument/2006/relationships/slide" Target="slide7.xml"/><Relationship Id="rId12" Type="http://schemas.openxmlformats.org/officeDocument/2006/relationships/image" Target="../media/image40.png"/><Relationship Id="rId2" Type="http://schemas.openxmlformats.org/officeDocument/2006/relationships/image" Target="../media/image33.jpg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48.gif"/><Relationship Id="rId5" Type="http://schemas.openxmlformats.org/officeDocument/2006/relationships/image" Target="../media/image45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slide" Target="slide5.xml"/><Relationship Id="rId14" Type="http://schemas.openxmlformats.org/officeDocument/2006/relationships/image" Target="../media/image5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57B90D-3F4F-4185-9490-E496CA81FD45}"/>
              </a:ext>
            </a:extLst>
          </p:cNvPr>
          <p:cNvSpPr txBox="1"/>
          <p:nvPr/>
        </p:nvSpPr>
        <p:spPr>
          <a:xfrm>
            <a:off x="2856925" y="1369739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5069660-3FAD-4579-9F63-09A1117B683C}"/>
              </a:ext>
            </a:extLst>
          </p:cNvPr>
          <p:cNvSpPr/>
          <p:nvPr/>
        </p:nvSpPr>
        <p:spPr>
          <a:xfrm>
            <a:off x="3801626" y="2297430"/>
            <a:ext cx="6214243" cy="2651760"/>
          </a:xfrm>
          <a:prstGeom prst="round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6279" y="101551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86914" y="1768980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F39E41D-2B10-44F5-AF06-1960670DCFFC}"/>
              </a:ext>
            </a:extLst>
          </p:cNvPr>
          <p:cNvSpPr txBox="1"/>
          <p:nvPr/>
        </p:nvSpPr>
        <p:spPr>
          <a:xfrm>
            <a:off x="7174750" y="2585421"/>
            <a:ext cx="3954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7446B"/>
                </a:solidFill>
                <a:latin typeface="+mj-lt"/>
              </a:rPr>
              <a:t>Theo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nếu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gặp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cậu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bé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gì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?</a:t>
            </a:r>
            <a:endParaRPr lang="vi-VN" sz="3200" dirty="0">
              <a:solidFill>
                <a:srgbClr val="F744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5EAD0F-A0ED-4F6C-90F9-0C6ADF6B6DA1}"/>
              </a:ext>
            </a:extLst>
          </p:cNvPr>
          <p:cNvSpPr txBox="1"/>
          <p:nvPr/>
        </p:nvSpPr>
        <p:spPr>
          <a:xfrm>
            <a:off x="2752060" y="2870790"/>
            <a:ext cx="6687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6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E42328-0D28-428F-BD6E-B0869E4F6E9A}"/>
              </a:ext>
            </a:extLst>
          </p:cNvPr>
          <p:cNvSpPr txBox="1"/>
          <p:nvPr/>
        </p:nvSpPr>
        <p:spPr>
          <a:xfrm>
            <a:off x="3687617" y="1090625"/>
            <a:ext cx="666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+mj-lt"/>
                <a:ea typeface="HP001" panose="020B0603050302020204" pitchFamily="34" charset="0"/>
              </a:rPr>
              <a:t>SỰ TÍCH CÂY VÚ SỮA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D1092F-F39C-4ACF-B4C6-AA0B9F6C6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0272" y="262528"/>
            <a:ext cx="2673718" cy="207159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C220E3-509D-4592-99F2-BA25186C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" b="12878"/>
          <a:stretch/>
        </p:blipFill>
        <p:spPr>
          <a:xfrm>
            <a:off x="3125973" y="1847194"/>
            <a:ext cx="7230666" cy="242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1B9E74-0F56-4C8F-A307-543FB08FD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42"/>
          <a:stretch/>
        </p:blipFill>
        <p:spPr>
          <a:xfrm>
            <a:off x="3181939" y="4270119"/>
            <a:ext cx="7174700" cy="24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6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210</Words>
  <Application>Microsoft Office PowerPoint</Application>
  <PresentationFormat>Custom</PresentationFormat>
  <Paragraphs>28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25</cp:revision>
  <dcterms:created xsi:type="dcterms:W3CDTF">2021-07-20T01:55:21Z</dcterms:created>
  <dcterms:modified xsi:type="dcterms:W3CDTF">2022-12-13T01:28:57Z</dcterms:modified>
</cp:coreProperties>
</file>